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1" r:id="rId1"/>
  </p:sldMasterIdLst>
  <p:notesMasterIdLst>
    <p:notesMasterId r:id="rId46"/>
  </p:notesMasterIdLst>
  <p:handoutMasterIdLst>
    <p:handoutMasterId r:id="rId47"/>
  </p:handoutMasterIdLst>
  <p:sldIdLst>
    <p:sldId id="257" r:id="rId2"/>
    <p:sldId id="258" r:id="rId3"/>
    <p:sldId id="259" r:id="rId4"/>
    <p:sldId id="37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98" r:id="rId25"/>
    <p:sldId id="279" r:id="rId26"/>
    <p:sldId id="280" r:id="rId27"/>
    <p:sldId id="281" r:id="rId28"/>
    <p:sldId id="282" r:id="rId29"/>
    <p:sldId id="284" r:id="rId30"/>
    <p:sldId id="285" r:id="rId31"/>
    <p:sldId id="286" r:id="rId32"/>
    <p:sldId id="287" r:id="rId33"/>
    <p:sldId id="380" r:id="rId34"/>
    <p:sldId id="381" r:id="rId35"/>
    <p:sldId id="382" r:id="rId36"/>
    <p:sldId id="290" r:id="rId37"/>
    <p:sldId id="291" r:id="rId38"/>
    <p:sldId id="292" r:id="rId39"/>
    <p:sldId id="770" r:id="rId40"/>
    <p:sldId id="299" r:id="rId41"/>
    <p:sldId id="775" r:id="rId42"/>
    <p:sldId id="776" r:id="rId43"/>
    <p:sldId id="777" r:id="rId44"/>
    <p:sldId id="297" r:id="rId45"/>
  </p:sldIdLst>
  <p:sldSz cx="9144000" cy="6858000" type="screen4x3"/>
  <p:notesSz cx="6646863" cy="9777413"/>
  <p:defaultTextStyle>
    <a:defPPr>
      <a:defRPr lang="zh-CN"/>
    </a:defPPr>
    <a:lvl1pPr algn="l" rtl="0" eaLnBrk="0" fontAlgn="base" hangingPunct="0">
      <a:spcBef>
        <a:spcPct val="0"/>
      </a:spcBef>
      <a:spcAft>
        <a:spcPct val="0"/>
      </a:spcAft>
      <a:defRPr sz="2800" b="1" kern="1200">
        <a:solidFill>
          <a:srgbClr val="000000"/>
        </a:solidFill>
        <a:latin typeface="微软雅黑" panose="020B0503020204020204" pitchFamily="34" charset="-122"/>
        <a:ea typeface="微软雅黑" panose="020B0503020204020204" pitchFamily="34" charset="-122"/>
        <a:cs typeface="+mn-cs"/>
      </a:defRPr>
    </a:lvl1pPr>
    <a:lvl2pPr marL="457200" algn="l" rtl="0" eaLnBrk="0" fontAlgn="base" hangingPunct="0">
      <a:spcBef>
        <a:spcPct val="0"/>
      </a:spcBef>
      <a:spcAft>
        <a:spcPct val="0"/>
      </a:spcAft>
      <a:defRPr sz="2800" b="1" kern="1200">
        <a:solidFill>
          <a:srgbClr val="000000"/>
        </a:solidFill>
        <a:latin typeface="微软雅黑" panose="020B0503020204020204" pitchFamily="34" charset="-122"/>
        <a:ea typeface="微软雅黑" panose="020B0503020204020204" pitchFamily="34" charset="-122"/>
        <a:cs typeface="+mn-cs"/>
      </a:defRPr>
    </a:lvl2pPr>
    <a:lvl3pPr marL="914400" algn="l" rtl="0" eaLnBrk="0" fontAlgn="base" hangingPunct="0">
      <a:spcBef>
        <a:spcPct val="0"/>
      </a:spcBef>
      <a:spcAft>
        <a:spcPct val="0"/>
      </a:spcAft>
      <a:defRPr sz="2800" b="1" kern="1200">
        <a:solidFill>
          <a:srgbClr val="000000"/>
        </a:solidFill>
        <a:latin typeface="微软雅黑" panose="020B0503020204020204" pitchFamily="34" charset="-122"/>
        <a:ea typeface="微软雅黑" panose="020B0503020204020204" pitchFamily="34" charset="-122"/>
        <a:cs typeface="+mn-cs"/>
      </a:defRPr>
    </a:lvl3pPr>
    <a:lvl4pPr marL="1371600" algn="l" rtl="0" eaLnBrk="0" fontAlgn="base" hangingPunct="0">
      <a:spcBef>
        <a:spcPct val="0"/>
      </a:spcBef>
      <a:spcAft>
        <a:spcPct val="0"/>
      </a:spcAft>
      <a:defRPr sz="2800" b="1" kern="1200">
        <a:solidFill>
          <a:srgbClr val="000000"/>
        </a:solidFill>
        <a:latin typeface="微软雅黑" panose="020B0503020204020204" pitchFamily="34" charset="-122"/>
        <a:ea typeface="微软雅黑" panose="020B0503020204020204" pitchFamily="34" charset="-122"/>
        <a:cs typeface="+mn-cs"/>
      </a:defRPr>
    </a:lvl4pPr>
    <a:lvl5pPr marL="1828800" algn="l" rtl="0" eaLnBrk="0" fontAlgn="base" hangingPunct="0">
      <a:spcBef>
        <a:spcPct val="0"/>
      </a:spcBef>
      <a:spcAft>
        <a:spcPct val="0"/>
      </a:spcAft>
      <a:defRPr sz="2800" b="1" kern="1200">
        <a:solidFill>
          <a:srgbClr val="000000"/>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2800" b="1" kern="1200">
        <a:solidFill>
          <a:srgbClr val="000000"/>
        </a:solidFill>
        <a:latin typeface="微软雅黑" panose="020B0503020204020204" pitchFamily="34" charset="-122"/>
        <a:ea typeface="微软雅黑" panose="020B0503020204020204" pitchFamily="34" charset="-122"/>
        <a:cs typeface="+mn-cs"/>
      </a:defRPr>
    </a:lvl6pPr>
    <a:lvl7pPr marL="2743200" algn="l" defTabSz="914400" rtl="0" eaLnBrk="1" latinLnBrk="0" hangingPunct="1">
      <a:defRPr sz="2800" b="1" kern="1200">
        <a:solidFill>
          <a:srgbClr val="000000"/>
        </a:solidFill>
        <a:latin typeface="微软雅黑" panose="020B0503020204020204" pitchFamily="34" charset="-122"/>
        <a:ea typeface="微软雅黑" panose="020B0503020204020204" pitchFamily="34" charset="-122"/>
        <a:cs typeface="+mn-cs"/>
      </a:defRPr>
    </a:lvl7pPr>
    <a:lvl8pPr marL="3200400" algn="l" defTabSz="914400" rtl="0" eaLnBrk="1" latinLnBrk="0" hangingPunct="1">
      <a:defRPr sz="2800" b="1" kern="1200">
        <a:solidFill>
          <a:srgbClr val="000000"/>
        </a:solidFill>
        <a:latin typeface="微软雅黑" panose="020B0503020204020204" pitchFamily="34" charset="-122"/>
        <a:ea typeface="微软雅黑" panose="020B0503020204020204" pitchFamily="34" charset="-122"/>
        <a:cs typeface="+mn-cs"/>
      </a:defRPr>
    </a:lvl8pPr>
    <a:lvl9pPr marL="3657600" algn="l" defTabSz="914400" rtl="0" eaLnBrk="1" latinLnBrk="0" hangingPunct="1">
      <a:defRPr sz="2800" b="1" kern="1200">
        <a:solidFill>
          <a:srgbClr val="000000"/>
        </a:solidFill>
        <a:latin typeface="微软雅黑" panose="020B0503020204020204" pitchFamily="34" charset="-122"/>
        <a:ea typeface="微软雅黑" panose="020B0503020204020204" pitchFamily="34"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339933"/>
    <a:srgbClr val="EA2706"/>
    <a:srgbClr val="00FF99"/>
    <a:srgbClr val="FF99FF"/>
    <a:srgbClr val="00F6B6"/>
    <a:srgbClr val="FFFFC1"/>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847" autoAdjust="0"/>
    <p:restoredTop sz="94614" autoAdjust="0"/>
  </p:normalViewPr>
  <p:slideViewPr>
    <p:cSldViewPr snapToGrid="0">
      <p:cViewPr varScale="1">
        <p:scale>
          <a:sx n="149" d="100"/>
          <a:sy n="149" d="100"/>
        </p:scale>
        <p:origin x="196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0"/>
            <a:ext cx="28797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kumimoji="1" sz="1200" b="0">
                <a:solidFill>
                  <a:schemeClr val="tx1"/>
                </a:solidFill>
                <a:latin typeface="Times New Roman" panose="02020603050405020304" pitchFamily="18" charset="0"/>
              </a:defRPr>
            </a:lvl1pPr>
          </a:lstStyle>
          <a:p>
            <a:pPr>
              <a:defRPr/>
            </a:pPr>
            <a:endParaRPr lang="en-US" altLang="zh-CN"/>
          </a:p>
        </p:txBody>
      </p:sp>
      <p:sp>
        <p:nvSpPr>
          <p:cNvPr id="106499" name="Rectangle 3"/>
          <p:cNvSpPr>
            <a:spLocks noGrp="1" noChangeArrowheads="1"/>
          </p:cNvSpPr>
          <p:nvPr>
            <p:ph type="dt" sz="quarter" idx="1"/>
          </p:nvPr>
        </p:nvSpPr>
        <p:spPr bwMode="auto">
          <a:xfrm>
            <a:off x="3765550" y="0"/>
            <a:ext cx="28797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kumimoji="1" sz="1200" b="0">
                <a:solidFill>
                  <a:schemeClr val="tx1"/>
                </a:solidFill>
                <a:latin typeface="Times New Roman" panose="02020603050405020304" pitchFamily="18" charset="0"/>
              </a:defRPr>
            </a:lvl1pPr>
          </a:lstStyle>
          <a:p>
            <a:pPr>
              <a:defRPr/>
            </a:pPr>
            <a:endParaRPr lang="en-US" altLang="zh-CN"/>
          </a:p>
        </p:txBody>
      </p:sp>
      <p:sp>
        <p:nvSpPr>
          <p:cNvPr id="106500" name="Rectangle 4"/>
          <p:cNvSpPr>
            <a:spLocks noGrp="1" noChangeArrowheads="1"/>
          </p:cNvSpPr>
          <p:nvPr>
            <p:ph type="ftr" sz="quarter" idx="2"/>
          </p:nvPr>
        </p:nvSpPr>
        <p:spPr bwMode="auto">
          <a:xfrm>
            <a:off x="0" y="9286875"/>
            <a:ext cx="28797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kumimoji="1" sz="1200" b="0">
                <a:solidFill>
                  <a:schemeClr val="tx1"/>
                </a:solidFill>
                <a:latin typeface="Times New Roman" panose="02020603050405020304" pitchFamily="18" charset="0"/>
              </a:defRPr>
            </a:lvl1pPr>
          </a:lstStyle>
          <a:p>
            <a:pPr>
              <a:defRPr/>
            </a:pPr>
            <a:endParaRPr lang="en-US" altLang="zh-CN"/>
          </a:p>
        </p:txBody>
      </p:sp>
      <p:sp>
        <p:nvSpPr>
          <p:cNvPr id="106501" name="Rectangle 5"/>
          <p:cNvSpPr>
            <a:spLocks noGrp="1" noChangeArrowheads="1"/>
          </p:cNvSpPr>
          <p:nvPr>
            <p:ph type="sldNum" sz="quarter" idx="3"/>
          </p:nvPr>
        </p:nvSpPr>
        <p:spPr bwMode="auto">
          <a:xfrm>
            <a:off x="3765550" y="9286875"/>
            <a:ext cx="28797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kumimoji="1" sz="1200" b="0">
                <a:solidFill>
                  <a:schemeClr val="tx1"/>
                </a:solidFill>
                <a:latin typeface="Times New Roman" panose="02020603050405020304" pitchFamily="18" charset="0"/>
              </a:defRPr>
            </a:lvl1pPr>
          </a:lstStyle>
          <a:p>
            <a:pPr>
              <a:defRPr/>
            </a:pPr>
            <a:fld id="{70127FEF-70B3-40D4-BD68-56D14F2DC03C}" type="slidenum">
              <a:rPr lang="en-US" altLang="zh-CN"/>
              <a:pPr>
                <a:defRPr/>
              </a:pPr>
              <a:t>‹#›</a:t>
            </a:fld>
            <a:endParaRPr lang="en-US" altLang="zh-C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hdr" sz="quarter"/>
          </p:nvPr>
        </p:nvSpPr>
        <p:spPr bwMode="auto">
          <a:xfrm>
            <a:off x="0" y="0"/>
            <a:ext cx="28797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latinLnBrk="1" hangingPunct="1">
              <a:defRPr kumimoji="1" sz="1200" b="0">
                <a:solidFill>
                  <a:schemeClr val="tx1"/>
                </a:solidFill>
                <a:latin typeface="Gulim" pitchFamily="34" charset="-127"/>
                <a:ea typeface="Gulim" pitchFamily="34" charset="-127"/>
              </a:defRPr>
            </a:lvl1pPr>
          </a:lstStyle>
          <a:p>
            <a:pPr>
              <a:defRPr/>
            </a:pPr>
            <a:endParaRPr lang="en-US" altLang="zh-CN"/>
          </a:p>
        </p:txBody>
      </p:sp>
      <p:sp>
        <p:nvSpPr>
          <p:cNvPr id="1027" name="Rectangle 3"/>
          <p:cNvSpPr>
            <a:spLocks noGrp="1" noChangeArrowheads="1"/>
          </p:cNvSpPr>
          <p:nvPr>
            <p:ph type="dt" idx="1"/>
          </p:nvPr>
        </p:nvSpPr>
        <p:spPr bwMode="auto">
          <a:xfrm>
            <a:off x="3767138" y="0"/>
            <a:ext cx="28797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latinLnBrk="1" hangingPunct="1">
              <a:defRPr kumimoji="1" sz="1200" b="0">
                <a:solidFill>
                  <a:schemeClr val="tx1"/>
                </a:solidFill>
                <a:latin typeface="Gulim" pitchFamily="34" charset="-127"/>
                <a:ea typeface="Gulim" pitchFamily="34" charset="-127"/>
              </a:defRPr>
            </a:lvl1pPr>
          </a:lstStyle>
          <a:p>
            <a:pPr>
              <a:defRPr/>
            </a:pPr>
            <a:endParaRPr lang="en-US" altLang="zh-CN"/>
          </a:p>
        </p:txBody>
      </p:sp>
      <p:sp>
        <p:nvSpPr>
          <p:cNvPr id="4100" name="Rectangle 4"/>
          <p:cNvSpPr>
            <a:spLocks noGrp="1" noRot="1" noChangeAspect="1" noChangeArrowheads="1" noTextEdit="1"/>
          </p:cNvSpPr>
          <p:nvPr>
            <p:ph type="sldImg" idx="2"/>
          </p:nvPr>
        </p:nvSpPr>
        <p:spPr bwMode="auto">
          <a:xfrm>
            <a:off x="879475" y="733425"/>
            <a:ext cx="4889500" cy="3667125"/>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029" name="Rectangle 5"/>
          <p:cNvSpPr>
            <a:spLocks noGrp="1" noChangeArrowheads="1"/>
          </p:cNvSpPr>
          <p:nvPr>
            <p:ph type="body" sz="quarter" idx="3"/>
          </p:nvPr>
        </p:nvSpPr>
        <p:spPr bwMode="auto">
          <a:xfrm>
            <a:off x="885825" y="4645025"/>
            <a:ext cx="4875213" cy="4398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1030" name="Rectangle 6"/>
          <p:cNvSpPr>
            <a:spLocks noGrp="1" noChangeArrowheads="1"/>
          </p:cNvSpPr>
          <p:nvPr>
            <p:ph type="ftr" sz="quarter" idx="4"/>
          </p:nvPr>
        </p:nvSpPr>
        <p:spPr bwMode="auto">
          <a:xfrm>
            <a:off x="0" y="9288463"/>
            <a:ext cx="28797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latinLnBrk="1" hangingPunct="1">
              <a:defRPr kumimoji="1" sz="1200" b="0">
                <a:solidFill>
                  <a:schemeClr val="tx1"/>
                </a:solidFill>
                <a:latin typeface="Gulim" pitchFamily="34" charset="-127"/>
                <a:ea typeface="Gulim" pitchFamily="34" charset="-127"/>
              </a:defRPr>
            </a:lvl1pPr>
          </a:lstStyle>
          <a:p>
            <a:pPr>
              <a:defRPr/>
            </a:pPr>
            <a:endParaRPr lang="en-US" altLang="zh-CN"/>
          </a:p>
        </p:txBody>
      </p:sp>
      <p:sp>
        <p:nvSpPr>
          <p:cNvPr id="1031" name="Rectangle 7"/>
          <p:cNvSpPr>
            <a:spLocks noGrp="1" noChangeArrowheads="1"/>
          </p:cNvSpPr>
          <p:nvPr>
            <p:ph type="sldNum" sz="quarter" idx="5"/>
          </p:nvPr>
        </p:nvSpPr>
        <p:spPr bwMode="auto">
          <a:xfrm>
            <a:off x="3767138" y="9288463"/>
            <a:ext cx="28797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latinLnBrk="1" hangingPunct="1">
              <a:defRPr kumimoji="1" sz="1200" b="0">
                <a:solidFill>
                  <a:schemeClr val="tx1"/>
                </a:solidFill>
                <a:latin typeface="Gulim" pitchFamily="34" charset="-127"/>
                <a:ea typeface="Gulim" pitchFamily="34" charset="-127"/>
              </a:defRPr>
            </a:lvl1pPr>
          </a:lstStyle>
          <a:p>
            <a:pPr>
              <a:defRPr/>
            </a:pPr>
            <a:fld id="{C239DA80-9BE7-4C2D-B148-620CF7DCBC05}"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anose="02020603050405020304" pitchFamily="18" charset="0"/>
        <a:ea typeface="微软雅黑" panose="020B0503020204020204" pitchFamily="34"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微软雅黑" panose="020B0503020204020204" pitchFamily="34"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微软雅黑" panose="020B0503020204020204" pitchFamily="34"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微软雅黑" panose="020B0503020204020204" pitchFamily="34"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50FF3505-2394-4BBE-BC6C-8FEAA9E2463C}" type="slidenum">
              <a:rPr lang="en-US" altLang="zh-CN" sz="1200" b="0" smtClean="0">
                <a:solidFill>
                  <a:schemeClr val="tx1"/>
                </a:solidFill>
                <a:latin typeface="Gulim" pitchFamily="34" charset="-127"/>
                <a:ea typeface="Gulim" pitchFamily="34" charset="-127"/>
              </a:rPr>
              <a:pPr/>
              <a:t>1</a:t>
            </a:fld>
            <a:endParaRPr lang="en-US" altLang="zh-CN" sz="1200" b="0">
              <a:solidFill>
                <a:schemeClr val="tx1"/>
              </a:solidFill>
              <a:latin typeface="Gulim" pitchFamily="34" charset="-127"/>
              <a:ea typeface="Gulim" pitchFamily="34" charset="-127"/>
            </a:endParaRPr>
          </a:p>
        </p:txBody>
      </p:sp>
      <p:sp>
        <p:nvSpPr>
          <p:cNvPr id="7171" name="Rectangle 2"/>
          <p:cNvSpPr>
            <a:spLocks noGrp="1" noRot="1" noChangeAspect="1" noChangeArrowheads="1" noTextEdit="1"/>
          </p:cNvSpPr>
          <p:nvPr>
            <p:ph type="sldImg"/>
          </p:nvPr>
        </p:nvSpPr>
        <p:spPr>
          <a:ln/>
        </p:spPr>
      </p:sp>
      <p:sp>
        <p:nvSpPr>
          <p:cNvPr id="717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99C0CBF0-4744-4388-8C90-1627E6A1AE20}" type="slidenum">
              <a:rPr lang="en-US" altLang="zh-CN" sz="1200" b="0" smtClean="0">
                <a:solidFill>
                  <a:schemeClr val="tx1"/>
                </a:solidFill>
                <a:latin typeface="Gulim" pitchFamily="34" charset="-127"/>
                <a:ea typeface="Gulim" pitchFamily="34" charset="-127"/>
              </a:rPr>
              <a:pPr/>
              <a:t>11</a:t>
            </a:fld>
            <a:endParaRPr lang="en-US" altLang="zh-CN" sz="1200" b="0">
              <a:solidFill>
                <a:schemeClr val="tx1"/>
              </a:solidFill>
              <a:latin typeface="Gulim" pitchFamily="34" charset="-127"/>
              <a:ea typeface="Gulim" pitchFamily="34" charset="-127"/>
            </a:endParaRPr>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7EEA5125-F27B-490C-80D8-EA23B527638A}" type="slidenum">
              <a:rPr lang="en-US" altLang="zh-CN" sz="1200" b="0" smtClean="0">
                <a:solidFill>
                  <a:schemeClr val="tx1"/>
                </a:solidFill>
                <a:latin typeface="Gulim" pitchFamily="34" charset="-127"/>
                <a:ea typeface="Gulim" pitchFamily="34" charset="-127"/>
              </a:rPr>
              <a:pPr/>
              <a:t>12</a:t>
            </a:fld>
            <a:endParaRPr lang="en-US" altLang="zh-CN" sz="1200" b="0">
              <a:solidFill>
                <a:schemeClr val="tx1"/>
              </a:solidFill>
              <a:latin typeface="Gulim" pitchFamily="34" charset="-127"/>
              <a:ea typeface="Gulim" pitchFamily="34" charset="-127"/>
            </a:endParaRPr>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8AEF1FD8-102D-4028-96D9-A67780614059}" type="slidenum">
              <a:rPr lang="en-US" altLang="zh-CN" sz="1200" b="0" smtClean="0">
                <a:solidFill>
                  <a:schemeClr val="tx1"/>
                </a:solidFill>
                <a:latin typeface="Gulim" pitchFamily="34" charset="-127"/>
                <a:ea typeface="Gulim" pitchFamily="34" charset="-127"/>
              </a:rPr>
              <a:pPr/>
              <a:t>13</a:t>
            </a:fld>
            <a:endParaRPr lang="en-US" altLang="zh-CN" sz="1200" b="0">
              <a:solidFill>
                <a:schemeClr val="tx1"/>
              </a:solidFill>
              <a:latin typeface="Gulim" pitchFamily="34" charset="-127"/>
              <a:ea typeface="Gulim" pitchFamily="34" charset="-127"/>
            </a:endParaRPr>
          </a:p>
        </p:txBody>
      </p:sp>
      <p:sp>
        <p:nvSpPr>
          <p:cNvPr id="29699" name="Rectangle 2"/>
          <p:cNvSpPr>
            <a:spLocks noGrp="1" noRot="1" noChangeAspect="1" noChangeArrowheads="1" noTextEdit="1"/>
          </p:cNvSpPr>
          <p:nvPr>
            <p:ph type="sldImg"/>
          </p:nvPr>
        </p:nvSpPr>
        <p:spPr>
          <a:ln/>
        </p:spPr>
      </p:sp>
      <p:sp>
        <p:nvSpPr>
          <p:cNvPr id="29700"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BEA68D26-422E-4C90-A874-3CD4CF0A3A66}" type="slidenum">
              <a:rPr lang="en-US" altLang="zh-CN" sz="1200" b="0" smtClean="0">
                <a:solidFill>
                  <a:schemeClr val="tx1"/>
                </a:solidFill>
                <a:latin typeface="Gulim" pitchFamily="34" charset="-127"/>
                <a:ea typeface="Gulim" pitchFamily="34" charset="-127"/>
              </a:rPr>
              <a:pPr/>
              <a:t>14</a:t>
            </a:fld>
            <a:endParaRPr lang="en-US" altLang="zh-CN" sz="1200" b="0">
              <a:solidFill>
                <a:schemeClr val="tx1"/>
              </a:solidFill>
              <a:latin typeface="Gulim" pitchFamily="34" charset="-127"/>
              <a:ea typeface="Gulim" pitchFamily="34" charset="-127"/>
            </a:endParaRPr>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FF530D8A-471E-4FD3-BA2E-E9251A887031}" type="slidenum">
              <a:rPr lang="en-US" altLang="zh-CN" sz="1200" b="0" smtClean="0">
                <a:solidFill>
                  <a:schemeClr val="tx1"/>
                </a:solidFill>
                <a:latin typeface="Gulim" pitchFamily="34" charset="-127"/>
                <a:ea typeface="Gulim" pitchFamily="34" charset="-127"/>
              </a:rPr>
              <a:pPr/>
              <a:t>15</a:t>
            </a:fld>
            <a:endParaRPr lang="en-US" altLang="zh-CN" sz="1200" b="0">
              <a:solidFill>
                <a:schemeClr val="tx1"/>
              </a:solidFill>
              <a:latin typeface="Gulim" pitchFamily="34" charset="-127"/>
              <a:ea typeface="Gulim" pitchFamily="34" charset="-127"/>
            </a:endParaRPr>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DE8FEDCD-A1CD-4501-BA4A-2781A7F3F204}" type="slidenum">
              <a:rPr lang="en-US" altLang="zh-CN" sz="1200" b="0" smtClean="0">
                <a:solidFill>
                  <a:schemeClr val="tx1"/>
                </a:solidFill>
                <a:latin typeface="Gulim" pitchFamily="34" charset="-127"/>
                <a:ea typeface="Gulim" pitchFamily="34" charset="-127"/>
              </a:rPr>
              <a:pPr/>
              <a:t>16</a:t>
            </a:fld>
            <a:endParaRPr lang="en-US" altLang="zh-CN" sz="1200" b="0">
              <a:solidFill>
                <a:schemeClr val="tx1"/>
              </a:solidFill>
              <a:latin typeface="Gulim" pitchFamily="34" charset="-127"/>
              <a:ea typeface="Gulim" pitchFamily="34" charset="-127"/>
            </a:endParaRPr>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D2040692-471B-469D-B9C1-278B106C052C}" type="slidenum">
              <a:rPr lang="en-US" altLang="zh-CN" sz="1200" b="0" smtClean="0">
                <a:solidFill>
                  <a:schemeClr val="tx1"/>
                </a:solidFill>
                <a:latin typeface="Gulim" pitchFamily="34" charset="-127"/>
                <a:ea typeface="Gulim" pitchFamily="34" charset="-127"/>
              </a:rPr>
              <a:pPr/>
              <a:t>17</a:t>
            </a:fld>
            <a:endParaRPr lang="en-US" altLang="zh-CN" sz="1200" b="0">
              <a:solidFill>
                <a:schemeClr val="tx1"/>
              </a:solidFill>
              <a:latin typeface="Gulim" pitchFamily="34" charset="-127"/>
              <a:ea typeface="Gulim" pitchFamily="34" charset="-127"/>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6B0BC0B4-C51E-4420-86F6-CC7A4E0292A9}" type="slidenum">
              <a:rPr lang="en-US" altLang="zh-CN" sz="1200" b="0" smtClean="0">
                <a:solidFill>
                  <a:schemeClr val="tx1"/>
                </a:solidFill>
                <a:latin typeface="Gulim" pitchFamily="34" charset="-127"/>
                <a:ea typeface="Gulim" pitchFamily="34" charset="-127"/>
              </a:rPr>
              <a:pPr/>
              <a:t>18</a:t>
            </a:fld>
            <a:endParaRPr lang="en-US" altLang="zh-CN" sz="1200" b="0">
              <a:solidFill>
                <a:schemeClr val="tx1"/>
              </a:solidFill>
              <a:latin typeface="Gulim" pitchFamily="34" charset="-127"/>
              <a:ea typeface="Gulim" pitchFamily="34" charset="-127"/>
            </a:endParaRPr>
          </a:p>
        </p:txBody>
      </p:sp>
      <p:sp>
        <p:nvSpPr>
          <p:cNvPr id="39939" name="Rectangle 2"/>
          <p:cNvSpPr>
            <a:spLocks noGrp="1" noRot="1" noChangeAspect="1" noChangeArrowheads="1" noTextEdit="1"/>
          </p:cNvSpPr>
          <p:nvPr>
            <p:ph type="sldImg"/>
          </p:nvPr>
        </p:nvSpPr>
        <p:spPr>
          <a:ln/>
        </p:spPr>
      </p:sp>
      <p:sp>
        <p:nvSpPr>
          <p:cNvPr id="39940"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F4AA98DC-979A-4BF1-8101-947C901D2DAD}" type="slidenum">
              <a:rPr lang="en-US" altLang="zh-CN" sz="1200" b="0" smtClean="0">
                <a:solidFill>
                  <a:schemeClr val="tx1"/>
                </a:solidFill>
                <a:latin typeface="Gulim" pitchFamily="34" charset="-127"/>
                <a:ea typeface="Gulim" pitchFamily="34" charset="-127"/>
              </a:rPr>
              <a:pPr/>
              <a:t>19</a:t>
            </a:fld>
            <a:endParaRPr lang="en-US" altLang="zh-CN" sz="1200" b="0">
              <a:solidFill>
                <a:schemeClr val="tx1"/>
              </a:solidFill>
              <a:latin typeface="Gulim" pitchFamily="34" charset="-127"/>
              <a:ea typeface="Gulim" pitchFamily="34" charset="-127"/>
            </a:endParaRPr>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23C7CBA8-BC1D-4778-98E4-AFD5C19CBC95}" type="slidenum">
              <a:rPr lang="en-US" altLang="zh-CN" sz="1200" b="0" smtClean="0">
                <a:solidFill>
                  <a:schemeClr val="tx1"/>
                </a:solidFill>
                <a:latin typeface="Gulim" pitchFamily="34" charset="-127"/>
                <a:ea typeface="Gulim" pitchFamily="34" charset="-127"/>
              </a:rPr>
              <a:pPr/>
              <a:t>20</a:t>
            </a:fld>
            <a:endParaRPr lang="en-US" altLang="zh-CN" sz="1200" b="0">
              <a:solidFill>
                <a:schemeClr val="tx1"/>
              </a:solidFill>
              <a:latin typeface="Gulim" pitchFamily="34" charset="-127"/>
              <a:ea typeface="Gulim" pitchFamily="34" charset="-127"/>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xfrm>
            <a:off x="665163" y="4645025"/>
            <a:ext cx="5316537" cy="4398963"/>
          </a:xfrm>
          <a:noFill/>
        </p:spPr>
        <p:txBody>
          <a:bodyPr/>
          <a:lstStyle/>
          <a:p>
            <a:pPr eaLnBrk="1" hangingPunct="1"/>
            <a:r>
              <a:rPr lang="zh-CN" altLang="en-US" b="1"/>
              <a:t>软件配置控制委员会 </a:t>
            </a:r>
            <a:r>
              <a:rPr lang="en-US" altLang="zh-CN" b="1"/>
              <a:t>SCCB</a:t>
            </a:r>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60346D51-E0E4-45F6-A5F5-121BEA2F2D5E}" type="slidenum">
              <a:rPr lang="en-US" altLang="zh-CN" sz="1200" b="0" smtClean="0">
                <a:solidFill>
                  <a:schemeClr val="tx1"/>
                </a:solidFill>
                <a:latin typeface="Gulim" pitchFamily="34" charset="-127"/>
                <a:ea typeface="Gulim" pitchFamily="34" charset="-127"/>
              </a:rPr>
              <a:pPr/>
              <a:t>2</a:t>
            </a:fld>
            <a:endParaRPr lang="en-US" altLang="zh-CN" sz="1200" b="0">
              <a:solidFill>
                <a:schemeClr val="tx1"/>
              </a:solidFill>
              <a:latin typeface="Gulim" pitchFamily="34" charset="-127"/>
              <a:ea typeface="Gulim" pitchFamily="34" charset="-127"/>
            </a:endParaRPr>
          </a:p>
        </p:txBody>
      </p:sp>
      <p:sp>
        <p:nvSpPr>
          <p:cNvPr id="9219" name="Rectangle 2"/>
          <p:cNvSpPr>
            <a:spLocks noGrp="1" noRot="1" noChangeAspect="1" noChangeArrowheads="1" noTextEdit="1"/>
          </p:cNvSpPr>
          <p:nvPr>
            <p:ph type="sldImg"/>
          </p:nvPr>
        </p:nvSpPr>
        <p:spPr>
          <a:ln/>
        </p:spPr>
      </p:sp>
      <p:sp>
        <p:nvSpPr>
          <p:cNvPr id="9220"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DD52FE44-3AD9-4621-AFBA-0A3A99B7903E}" type="slidenum">
              <a:rPr lang="en-US" altLang="zh-CN" sz="1200" b="0" smtClean="0">
                <a:solidFill>
                  <a:schemeClr val="tx1"/>
                </a:solidFill>
                <a:latin typeface="Gulim" pitchFamily="34" charset="-127"/>
                <a:ea typeface="Gulim" pitchFamily="34" charset="-127"/>
              </a:rPr>
              <a:pPr/>
              <a:t>21</a:t>
            </a:fld>
            <a:endParaRPr lang="en-US" altLang="zh-CN" sz="1200" b="0">
              <a:solidFill>
                <a:schemeClr val="tx1"/>
              </a:solidFill>
              <a:latin typeface="Gulim" pitchFamily="34" charset="-127"/>
              <a:ea typeface="Gulim" pitchFamily="34" charset="-127"/>
            </a:endParaRPr>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3DD1F644-A256-4A6B-8C5D-097FB64EA910}" type="slidenum">
              <a:rPr lang="en-US" altLang="zh-CN" sz="1200" b="0" smtClean="0">
                <a:solidFill>
                  <a:schemeClr val="tx1"/>
                </a:solidFill>
                <a:latin typeface="Gulim" pitchFamily="34" charset="-127"/>
                <a:ea typeface="Gulim" pitchFamily="34" charset="-127"/>
              </a:rPr>
              <a:pPr/>
              <a:t>22</a:t>
            </a:fld>
            <a:endParaRPr lang="en-US" altLang="zh-CN" sz="1200" b="0">
              <a:solidFill>
                <a:schemeClr val="tx1"/>
              </a:solidFill>
              <a:latin typeface="Gulim" pitchFamily="34" charset="-127"/>
              <a:ea typeface="Gulim" pitchFamily="34" charset="-127"/>
            </a:endParaRPr>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4AA6B763-F90A-4B69-AC2D-2A781E8AC65E}" type="slidenum">
              <a:rPr lang="en-US" altLang="zh-CN" sz="1200" b="0" smtClean="0">
                <a:solidFill>
                  <a:schemeClr val="tx1"/>
                </a:solidFill>
                <a:latin typeface="Gulim" pitchFamily="34" charset="-127"/>
                <a:ea typeface="Gulim" pitchFamily="34" charset="-127"/>
              </a:rPr>
              <a:pPr/>
              <a:t>23</a:t>
            </a:fld>
            <a:endParaRPr lang="en-US" altLang="zh-CN" sz="1200" b="0">
              <a:solidFill>
                <a:schemeClr val="tx1"/>
              </a:solidFill>
              <a:latin typeface="Gulim" pitchFamily="34" charset="-127"/>
              <a:ea typeface="Gulim" pitchFamily="34" charset="-127"/>
            </a:endParaRPr>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5073876C-9ED8-4AD1-94D6-B95A565B13C2}" type="slidenum">
              <a:rPr lang="en-US" altLang="zh-CN" sz="1200" b="0" smtClean="0">
                <a:solidFill>
                  <a:schemeClr val="tx1"/>
                </a:solidFill>
                <a:latin typeface="Gulim" pitchFamily="34" charset="-127"/>
                <a:ea typeface="Gulim" pitchFamily="34" charset="-127"/>
              </a:rPr>
              <a:pPr/>
              <a:t>24</a:t>
            </a:fld>
            <a:endParaRPr lang="en-US" altLang="zh-CN" sz="1200" b="0">
              <a:solidFill>
                <a:schemeClr val="tx1"/>
              </a:solidFill>
              <a:latin typeface="Gulim" pitchFamily="34" charset="-127"/>
              <a:ea typeface="Gulim" pitchFamily="34" charset="-127"/>
            </a:endParaRPr>
          </a:p>
        </p:txBody>
      </p:sp>
      <p:sp>
        <p:nvSpPr>
          <p:cNvPr id="52227" name="Rectangle 2"/>
          <p:cNvSpPr>
            <a:spLocks noGrp="1" noRot="1" noChangeAspect="1" noChangeArrowheads="1" noTextEdit="1"/>
          </p:cNvSpPr>
          <p:nvPr>
            <p:ph type="sldImg"/>
          </p:nvPr>
        </p:nvSpPr>
        <p:spPr>
          <a:ln/>
        </p:spPr>
      </p:sp>
      <p:sp>
        <p:nvSpPr>
          <p:cNvPr id="52228"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526ECB65-E102-4D55-994A-1E2AEB0CF434}" type="slidenum">
              <a:rPr lang="en-US" altLang="zh-CN" sz="1200" b="0" smtClean="0">
                <a:solidFill>
                  <a:schemeClr val="tx1"/>
                </a:solidFill>
                <a:latin typeface="Gulim" pitchFamily="34" charset="-127"/>
                <a:ea typeface="Gulim" pitchFamily="34" charset="-127"/>
              </a:rPr>
              <a:pPr/>
              <a:t>25</a:t>
            </a:fld>
            <a:endParaRPr lang="en-US" altLang="zh-CN" sz="1200" b="0">
              <a:solidFill>
                <a:schemeClr val="tx1"/>
              </a:solidFill>
              <a:latin typeface="Gulim" pitchFamily="34" charset="-127"/>
              <a:ea typeface="Gulim" pitchFamily="34" charset="-127"/>
            </a:endParaRPr>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2998D4FD-3D61-4D81-9CB6-F4C045121153}" type="slidenum">
              <a:rPr lang="en-US" altLang="zh-CN" sz="1200" b="0" smtClean="0">
                <a:solidFill>
                  <a:schemeClr val="tx1"/>
                </a:solidFill>
                <a:latin typeface="Gulim" pitchFamily="34" charset="-127"/>
                <a:ea typeface="Gulim" pitchFamily="34" charset="-127"/>
              </a:rPr>
              <a:pPr/>
              <a:t>26</a:t>
            </a:fld>
            <a:endParaRPr lang="en-US" altLang="zh-CN" sz="1200" b="0">
              <a:solidFill>
                <a:schemeClr val="tx1"/>
              </a:solidFill>
              <a:latin typeface="Gulim" pitchFamily="34" charset="-127"/>
              <a:ea typeface="Gulim" pitchFamily="34" charset="-127"/>
            </a:endParaRPr>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xfrm>
            <a:off x="665163" y="4645025"/>
            <a:ext cx="5316537" cy="4398963"/>
          </a:xfrm>
          <a:noFill/>
        </p:spPr>
        <p:txBody>
          <a:bodyPr/>
          <a:lstStyle/>
          <a:p>
            <a:pPr eaLnBrk="1" hangingPunct="1"/>
            <a:endParaRPr lang="en-US"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3BA92071-7CB8-438C-A7D1-E3F3A4D2F043}" type="slidenum">
              <a:rPr lang="en-US" altLang="zh-CN" sz="1200" b="0" smtClean="0">
                <a:solidFill>
                  <a:schemeClr val="tx1"/>
                </a:solidFill>
                <a:latin typeface="Gulim" pitchFamily="34" charset="-127"/>
                <a:ea typeface="Gulim" pitchFamily="34" charset="-127"/>
              </a:rPr>
              <a:pPr/>
              <a:t>27</a:t>
            </a:fld>
            <a:endParaRPr lang="en-US" altLang="zh-CN" sz="1200" b="0">
              <a:solidFill>
                <a:schemeClr val="tx1"/>
              </a:solidFill>
              <a:latin typeface="Gulim" pitchFamily="34" charset="-127"/>
              <a:ea typeface="Gulim" pitchFamily="34" charset="-127"/>
            </a:endParaRPr>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8E8F379C-B34D-4BE5-88D3-814D3C7A887C}" type="slidenum">
              <a:rPr lang="en-US" altLang="zh-CN" sz="1200" b="0" smtClean="0">
                <a:solidFill>
                  <a:schemeClr val="tx1"/>
                </a:solidFill>
                <a:latin typeface="Gulim" pitchFamily="34" charset="-127"/>
                <a:ea typeface="Gulim" pitchFamily="34" charset="-127"/>
              </a:rPr>
              <a:pPr/>
              <a:t>28</a:t>
            </a:fld>
            <a:endParaRPr lang="en-US" altLang="zh-CN" sz="1200" b="0">
              <a:solidFill>
                <a:schemeClr val="tx1"/>
              </a:solidFill>
              <a:latin typeface="Gulim" pitchFamily="34" charset="-127"/>
              <a:ea typeface="Gulim" pitchFamily="34" charset="-127"/>
            </a:endParaRPr>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4A3302E8-26EE-4E57-9F5E-E977A47D6D17}" type="slidenum">
              <a:rPr lang="en-US" altLang="zh-CN" sz="1200" b="0" smtClean="0">
                <a:solidFill>
                  <a:schemeClr val="tx1"/>
                </a:solidFill>
                <a:latin typeface="Gulim" pitchFamily="34" charset="-127"/>
                <a:ea typeface="Gulim" pitchFamily="34" charset="-127"/>
              </a:rPr>
              <a:pPr/>
              <a:t>29</a:t>
            </a:fld>
            <a:endParaRPr lang="en-US" altLang="zh-CN" sz="1200" b="0">
              <a:solidFill>
                <a:schemeClr val="tx1"/>
              </a:solidFill>
              <a:latin typeface="Gulim" pitchFamily="34" charset="-127"/>
              <a:ea typeface="Gulim" pitchFamily="34" charset="-127"/>
            </a:endParaRPr>
          </a:p>
        </p:txBody>
      </p:sp>
      <p:sp>
        <p:nvSpPr>
          <p:cNvPr id="62467" name="Rectangle 2"/>
          <p:cNvSpPr>
            <a:spLocks noGrp="1" noRot="1" noChangeAspect="1" noChangeArrowheads="1" noTextEdit="1"/>
          </p:cNvSpPr>
          <p:nvPr>
            <p:ph type="sldImg"/>
          </p:nvPr>
        </p:nvSpPr>
        <p:spPr>
          <a:ln/>
        </p:spPr>
      </p:sp>
      <p:sp>
        <p:nvSpPr>
          <p:cNvPr id="62468"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FE2E4299-0C40-4A37-8B46-348BF75B85EE}" type="slidenum">
              <a:rPr lang="en-US" altLang="zh-CN" sz="1200" b="0" smtClean="0">
                <a:solidFill>
                  <a:schemeClr val="tx1"/>
                </a:solidFill>
                <a:latin typeface="Gulim" pitchFamily="34" charset="-127"/>
                <a:ea typeface="Gulim" pitchFamily="34" charset="-127"/>
              </a:rPr>
              <a:pPr/>
              <a:t>30</a:t>
            </a:fld>
            <a:endParaRPr lang="en-US" altLang="zh-CN" sz="1200" b="0">
              <a:solidFill>
                <a:schemeClr val="tx1"/>
              </a:solidFill>
              <a:latin typeface="Gulim" pitchFamily="34" charset="-127"/>
              <a:ea typeface="Gulim" pitchFamily="34" charset="-127"/>
            </a:endParaRPr>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35723EEE-C3AE-4374-9C2C-1913544EBA4F}" type="slidenum">
              <a:rPr lang="en-US" altLang="zh-CN" sz="1200" b="0" smtClean="0">
                <a:solidFill>
                  <a:schemeClr val="tx1"/>
                </a:solidFill>
                <a:latin typeface="Gulim" pitchFamily="34" charset="-127"/>
                <a:ea typeface="Gulim" pitchFamily="34" charset="-127"/>
              </a:rPr>
              <a:pPr/>
              <a:t>3</a:t>
            </a:fld>
            <a:endParaRPr lang="en-US" altLang="zh-CN" sz="1200" b="0">
              <a:solidFill>
                <a:schemeClr val="tx1"/>
              </a:solidFill>
              <a:latin typeface="Gulim" pitchFamily="34" charset="-127"/>
              <a:ea typeface="Gulim" pitchFamily="34" charset="-127"/>
            </a:endParaRPr>
          </a:p>
        </p:txBody>
      </p:sp>
      <p:sp>
        <p:nvSpPr>
          <p:cNvPr id="11267" name="Rectangle 2"/>
          <p:cNvSpPr>
            <a:spLocks noGrp="1" noRot="1" noChangeAspect="1" noChangeArrowheads="1" noTextEdit="1"/>
          </p:cNvSpPr>
          <p:nvPr>
            <p:ph type="sldImg"/>
          </p:nvPr>
        </p:nvSpPr>
        <p:spPr>
          <a:ln/>
        </p:spPr>
      </p:sp>
      <p:sp>
        <p:nvSpPr>
          <p:cNvPr id="11268"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F8D058DC-45D7-4AC4-874F-7760599A8162}" type="slidenum">
              <a:rPr lang="en-US" altLang="zh-CN" sz="1200" b="0" smtClean="0">
                <a:solidFill>
                  <a:schemeClr val="tx1"/>
                </a:solidFill>
                <a:latin typeface="Gulim" pitchFamily="34" charset="-127"/>
                <a:ea typeface="Gulim" pitchFamily="34" charset="-127"/>
              </a:rPr>
              <a:pPr/>
              <a:t>31</a:t>
            </a:fld>
            <a:endParaRPr lang="en-US" altLang="zh-CN" sz="1200" b="0">
              <a:solidFill>
                <a:schemeClr val="tx1"/>
              </a:solidFill>
              <a:latin typeface="Gulim" pitchFamily="34" charset="-127"/>
              <a:ea typeface="Gulim" pitchFamily="34" charset="-127"/>
            </a:endParaRPr>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6414A35A-A600-4FB1-8C10-1E58B3DC3BBB}" type="slidenum">
              <a:rPr lang="en-US" altLang="zh-CN" sz="1200" b="0" smtClean="0">
                <a:solidFill>
                  <a:schemeClr val="tx1"/>
                </a:solidFill>
                <a:latin typeface="Gulim" pitchFamily="34" charset="-127"/>
                <a:ea typeface="Gulim" pitchFamily="34" charset="-127"/>
              </a:rPr>
              <a:pPr/>
              <a:t>32</a:t>
            </a:fld>
            <a:endParaRPr lang="en-US" altLang="zh-CN" sz="1200" b="0">
              <a:solidFill>
                <a:schemeClr val="tx1"/>
              </a:solidFill>
              <a:latin typeface="Gulim" pitchFamily="34" charset="-127"/>
              <a:ea typeface="Gulim" pitchFamily="34" charset="-127"/>
            </a:endParaRPr>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6414A35A-A600-4FB1-8C10-1E58B3DC3BBB}" type="slidenum">
              <a:rPr lang="en-US" altLang="zh-CN" sz="1200" b="0" smtClean="0">
                <a:solidFill>
                  <a:schemeClr val="tx1"/>
                </a:solidFill>
                <a:latin typeface="Gulim" pitchFamily="34" charset="-127"/>
                <a:ea typeface="Gulim" pitchFamily="34" charset="-127"/>
              </a:rPr>
              <a:pPr/>
              <a:t>33</a:t>
            </a:fld>
            <a:endParaRPr lang="en-US" altLang="zh-CN" sz="1200" b="0">
              <a:solidFill>
                <a:schemeClr val="tx1"/>
              </a:solidFill>
              <a:latin typeface="Gulim" pitchFamily="34" charset="-127"/>
              <a:ea typeface="Gulim" pitchFamily="34" charset="-127"/>
            </a:endParaRPr>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extLst>
      <p:ext uri="{BB962C8B-B14F-4D97-AF65-F5344CB8AC3E}">
        <p14:creationId xmlns:p14="http://schemas.microsoft.com/office/powerpoint/2010/main" val="24580650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6414A35A-A600-4FB1-8C10-1E58B3DC3BBB}" type="slidenum">
              <a:rPr lang="en-US" altLang="zh-CN" sz="1200" b="0" smtClean="0">
                <a:solidFill>
                  <a:schemeClr val="tx1"/>
                </a:solidFill>
                <a:latin typeface="Gulim" pitchFamily="34" charset="-127"/>
                <a:ea typeface="Gulim" pitchFamily="34" charset="-127"/>
              </a:rPr>
              <a:pPr/>
              <a:t>34</a:t>
            </a:fld>
            <a:endParaRPr lang="en-US" altLang="zh-CN" sz="1200" b="0">
              <a:solidFill>
                <a:schemeClr val="tx1"/>
              </a:solidFill>
              <a:latin typeface="Gulim" pitchFamily="34" charset="-127"/>
              <a:ea typeface="Gulim" pitchFamily="34" charset="-127"/>
            </a:endParaRPr>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extLst>
      <p:ext uri="{BB962C8B-B14F-4D97-AF65-F5344CB8AC3E}">
        <p14:creationId xmlns:p14="http://schemas.microsoft.com/office/powerpoint/2010/main" val="29432633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6414A35A-A600-4FB1-8C10-1E58B3DC3BBB}" type="slidenum">
              <a:rPr lang="en-US" altLang="zh-CN" sz="1200" b="0" smtClean="0">
                <a:solidFill>
                  <a:schemeClr val="tx1"/>
                </a:solidFill>
                <a:latin typeface="Gulim" pitchFamily="34" charset="-127"/>
                <a:ea typeface="Gulim" pitchFamily="34" charset="-127"/>
              </a:rPr>
              <a:pPr/>
              <a:t>35</a:t>
            </a:fld>
            <a:endParaRPr lang="en-US" altLang="zh-CN" sz="1200" b="0">
              <a:solidFill>
                <a:schemeClr val="tx1"/>
              </a:solidFill>
              <a:latin typeface="Gulim" pitchFamily="34" charset="-127"/>
              <a:ea typeface="Gulim" pitchFamily="34" charset="-127"/>
            </a:endParaRPr>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extLst>
      <p:ext uri="{BB962C8B-B14F-4D97-AF65-F5344CB8AC3E}">
        <p14:creationId xmlns:p14="http://schemas.microsoft.com/office/powerpoint/2010/main" val="122671791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F99F6F9E-7CDA-4D9B-954A-8AD07FD168DC}" type="slidenum">
              <a:rPr lang="en-US" altLang="zh-CN" sz="1200" b="0" smtClean="0">
                <a:solidFill>
                  <a:schemeClr val="tx1"/>
                </a:solidFill>
                <a:latin typeface="Gulim" pitchFamily="34" charset="-127"/>
                <a:ea typeface="Gulim" pitchFamily="34" charset="-127"/>
              </a:rPr>
              <a:pPr/>
              <a:t>36</a:t>
            </a:fld>
            <a:endParaRPr lang="en-US" altLang="zh-CN" sz="1200" b="0">
              <a:solidFill>
                <a:schemeClr val="tx1"/>
              </a:solidFill>
              <a:latin typeface="Gulim" pitchFamily="34" charset="-127"/>
              <a:ea typeface="Gulim" pitchFamily="34" charset="-127"/>
            </a:endParaRPr>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4BF8D88D-FC0D-4397-980E-4003D507EC6E}" type="slidenum">
              <a:rPr lang="en-US" altLang="zh-CN" sz="1200" b="0" smtClean="0">
                <a:solidFill>
                  <a:schemeClr val="tx1"/>
                </a:solidFill>
                <a:latin typeface="Gulim" pitchFamily="34" charset="-127"/>
                <a:ea typeface="Gulim" pitchFamily="34" charset="-127"/>
              </a:rPr>
              <a:pPr/>
              <a:t>37</a:t>
            </a:fld>
            <a:endParaRPr lang="en-US" altLang="zh-CN" sz="1200" b="0">
              <a:solidFill>
                <a:schemeClr val="tx1"/>
              </a:solidFill>
              <a:latin typeface="Gulim" pitchFamily="34" charset="-127"/>
              <a:ea typeface="Gulim" pitchFamily="34" charset="-127"/>
            </a:endParaRPr>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4493EB48-65D1-4FAC-B526-DBB4E1368E92}" type="slidenum">
              <a:rPr lang="en-US" altLang="zh-CN" sz="1200" b="0" smtClean="0">
                <a:solidFill>
                  <a:schemeClr val="tx1"/>
                </a:solidFill>
                <a:latin typeface="Gulim" pitchFamily="34" charset="-127"/>
                <a:ea typeface="Gulim" pitchFamily="34" charset="-127"/>
              </a:rPr>
              <a:pPr/>
              <a:t>38</a:t>
            </a:fld>
            <a:endParaRPr lang="en-US" altLang="zh-CN" sz="1200" b="0">
              <a:solidFill>
                <a:schemeClr val="tx1"/>
              </a:solidFill>
              <a:latin typeface="Gulim" pitchFamily="34" charset="-127"/>
              <a:ea typeface="Gulim" pitchFamily="34" charset="-127"/>
            </a:endParaRPr>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6486C0D7-C3DC-4030-BB91-D7AD08B22DF6}" type="slidenum">
              <a:rPr lang="en-US" altLang="zh-CN" sz="1200" b="0" smtClean="0">
                <a:solidFill>
                  <a:schemeClr val="tx1"/>
                </a:solidFill>
                <a:latin typeface="Gulim" pitchFamily="34" charset="-127"/>
                <a:ea typeface="Gulim" pitchFamily="34" charset="-127"/>
              </a:rPr>
              <a:pPr/>
              <a:t>44</a:t>
            </a:fld>
            <a:endParaRPr lang="en-US" altLang="zh-CN" sz="1200" b="0">
              <a:solidFill>
                <a:schemeClr val="tx1"/>
              </a:solidFill>
              <a:latin typeface="Gulim" pitchFamily="34" charset="-127"/>
              <a:ea typeface="Gulim" pitchFamily="34" charset="-127"/>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2BFFC769-85A2-48C8-AF0E-1E5CA0208724}" type="slidenum">
              <a:rPr lang="en-US" altLang="zh-CN" sz="1200" b="0" smtClean="0">
                <a:solidFill>
                  <a:schemeClr val="tx1"/>
                </a:solidFill>
                <a:latin typeface="Gulim" pitchFamily="34" charset="-127"/>
                <a:ea typeface="Gulim" pitchFamily="34" charset="-127"/>
              </a:rPr>
              <a:pPr/>
              <a:t>5</a:t>
            </a:fld>
            <a:endParaRPr lang="en-US" altLang="zh-CN" sz="1200" b="0">
              <a:solidFill>
                <a:schemeClr val="tx1"/>
              </a:solidFill>
              <a:latin typeface="Gulim" pitchFamily="34" charset="-127"/>
              <a:ea typeface="Gulim" pitchFamily="34" charset="-127"/>
            </a:endParaRPr>
          </a:p>
        </p:txBody>
      </p:sp>
      <p:sp>
        <p:nvSpPr>
          <p:cNvPr id="13315" name="Rectangle 2"/>
          <p:cNvSpPr>
            <a:spLocks noGrp="1" noRot="1" noChangeAspect="1" noChangeArrowheads="1" noTextEdit="1"/>
          </p:cNvSpPr>
          <p:nvPr>
            <p:ph type="sldImg"/>
          </p:nvPr>
        </p:nvSpPr>
        <p:spPr>
          <a:ln/>
        </p:spPr>
      </p:sp>
      <p:sp>
        <p:nvSpPr>
          <p:cNvPr id="13316"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654F4061-B935-4BEE-9ECC-8F01AF038BA0}" type="slidenum">
              <a:rPr lang="en-US" altLang="zh-CN" sz="1200" b="0" smtClean="0">
                <a:solidFill>
                  <a:schemeClr val="tx1"/>
                </a:solidFill>
                <a:latin typeface="Gulim" pitchFamily="34" charset="-127"/>
                <a:ea typeface="Gulim" pitchFamily="34" charset="-127"/>
              </a:rPr>
              <a:pPr/>
              <a:t>6</a:t>
            </a:fld>
            <a:endParaRPr lang="en-US" altLang="zh-CN" sz="1200" b="0">
              <a:solidFill>
                <a:schemeClr val="tx1"/>
              </a:solidFill>
              <a:latin typeface="Gulim" pitchFamily="34" charset="-127"/>
              <a:ea typeface="Gulim" pitchFamily="34" charset="-127"/>
            </a:endParaRPr>
          </a:p>
        </p:txBody>
      </p:sp>
      <p:sp>
        <p:nvSpPr>
          <p:cNvPr id="15363" name="Rectangle 2"/>
          <p:cNvSpPr>
            <a:spLocks noGrp="1" noRot="1" noChangeAspect="1" noChangeArrowheads="1" noTextEdit="1"/>
          </p:cNvSpPr>
          <p:nvPr>
            <p:ph type="sldImg"/>
          </p:nvPr>
        </p:nvSpPr>
        <p:spPr>
          <a:ln/>
        </p:spPr>
      </p:sp>
      <p:sp>
        <p:nvSpPr>
          <p:cNvPr id="15364"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4802D6EC-CE76-4F60-9AAE-2DC1903DD2C8}" type="slidenum">
              <a:rPr lang="en-US" altLang="zh-CN" sz="1200" b="0" smtClean="0">
                <a:solidFill>
                  <a:schemeClr val="tx1"/>
                </a:solidFill>
                <a:latin typeface="Gulim" pitchFamily="34" charset="-127"/>
                <a:ea typeface="Gulim" pitchFamily="34" charset="-127"/>
              </a:rPr>
              <a:pPr/>
              <a:t>7</a:t>
            </a:fld>
            <a:endParaRPr lang="en-US" altLang="zh-CN" sz="1200" b="0">
              <a:solidFill>
                <a:schemeClr val="tx1"/>
              </a:solidFill>
              <a:latin typeface="Gulim" pitchFamily="34" charset="-127"/>
              <a:ea typeface="Gulim" pitchFamily="34" charset="-127"/>
            </a:endParaRPr>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3876755E-1DBD-4DD4-B200-E9FD8241C758}" type="slidenum">
              <a:rPr lang="en-US" altLang="zh-CN" sz="1200" b="0" smtClean="0">
                <a:solidFill>
                  <a:schemeClr val="tx1"/>
                </a:solidFill>
                <a:latin typeface="Gulim" pitchFamily="34" charset="-127"/>
                <a:ea typeface="Gulim" pitchFamily="34" charset="-127"/>
              </a:rPr>
              <a:pPr/>
              <a:t>8</a:t>
            </a:fld>
            <a:endParaRPr lang="en-US" altLang="zh-CN" sz="1200" b="0">
              <a:solidFill>
                <a:schemeClr val="tx1"/>
              </a:solidFill>
              <a:latin typeface="Gulim" pitchFamily="34" charset="-127"/>
              <a:ea typeface="Gulim" pitchFamily="34" charset="-127"/>
            </a:endParaRPr>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56AE4AF3-AD2B-46C1-9B15-8CF909F35710}" type="slidenum">
              <a:rPr lang="en-US" altLang="zh-CN" sz="1200" b="0" smtClean="0">
                <a:solidFill>
                  <a:schemeClr val="tx1"/>
                </a:solidFill>
                <a:latin typeface="Gulim" pitchFamily="34" charset="-127"/>
                <a:ea typeface="Gulim" pitchFamily="34" charset="-127"/>
              </a:rPr>
              <a:pPr/>
              <a:t>9</a:t>
            </a:fld>
            <a:endParaRPr lang="en-US" altLang="zh-CN" sz="1200" b="0">
              <a:solidFill>
                <a:schemeClr val="tx1"/>
              </a:solidFill>
              <a:latin typeface="Gulim" pitchFamily="34" charset="-127"/>
              <a:ea typeface="Gulim" pitchFamily="34" charset="-127"/>
            </a:endParaRP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a:noFill/>
        </p:spPr>
        <p:txBody>
          <a:bodyP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fld id="{BD7987CE-EC0D-465B-A235-E8EF1DBF85D4}" type="slidenum">
              <a:rPr lang="en-US" altLang="zh-CN" sz="1200" b="0" smtClean="0">
                <a:solidFill>
                  <a:schemeClr val="tx1"/>
                </a:solidFill>
                <a:latin typeface="Gulim" pitchFamily="34" charset="-127"/>
                <a:ea typeface="Gulim" pitchFamily="34" charset="-127"/>
              </a:rPr>
              <a:pPr/>
              <a:t>10</a:t>
            </a:fld>
            <a:endParaRPr lang="en-US" altLang="zh-CN" sz="1200" b="0">
              <a:solidFill>
                <a:schemeClr val="tx1"/>
              </a:solidFill>
              <a:latin typeface="Gulim" pitchFamily="34" charset="-127"/>
              <a:ea typeface="Gulim" pitchFamily="34" charset="-127"/>
            </a:endParaRPr>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xfrm>
            <a:off x="665163" y="4645025"/>
            <a:ext cx="5316537" cy="4398963"/>
          </a:xfrm>
          <a:noFill/>
        </p:spPr>
        <p:txBody>
          <a:bodyPr/>
          <a:lstStyle/>
          <a:p>
            <a:pPr eaLnBrk="1" hangingPunct="1"/>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525"/>
            <a:ext cx="9144000" cy="683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53603" name="Rectangle 3"/>
          <p:cNvSpPr>
            <a:spLocks noGrp="1" noChangeArrowheads="1"/>
          </p:cNvSpPr>
          <p:nvPr>
            <p:ph type="ctrTitle"/>
          </p:nvPr>
        </p:nvSpPr>
        <p:spPr>
          <a:xfrm>
            <a:off x="533400" y="2667000"/>
            <a:ext cx="7772400" cy="1143000"/>
          </a:xfrm>
        </p:spPr>
        <p:txBody>
          <a:bodyPr/>
          <a:lstStyle>
            <a:lvl1pPr algn="ctr">
              <a:defRPr sz="4800" b="1" i="1">
                <a:solidFill>
                  <a:srgbClr val="FF3300"/>
                </a:solidFill>
                <a:effectLst/>
              </a:defRPr>
            </a:lvl1pPr>
          </a:lstStyle>
          <a:p>
            <a:pPr lvl="0"/>
            <a:endParaRPr lang="en-US" altLang="en-US" noProof="0"/>
          </a:p>
        </p:txBody>
      </p:sp>
      <p:sp>
        <p:nvSpPr>
          <p:cNvPr id="153604" name="Rectangle 4"/>
          <p:cNvSpPr>
            <a:spLocks noGrp="1" noChangeArrowheads="1"/>
          </p:cNvSpPr>
          <p:nvPr>
            <p:ph type="subTitle" idx="1"/>
          </p:nvPr>
        </p:nvSpPr>
        <p:spPr>
          <a:xfrm>
            <a:off x="1295400" y="3962400"/>
            <a:ext cx="6400800" cy="1219200"/>
          </a:xfrm>
        </p:spPr>
        <p:txBody>
          <a:bodyPr/>
          <a:lstStyle>
            <a:lvl1pPr marL="0" indent="0" algn="ctr">
              <a:buFontTx/>
              <a:buNone/>
              <a:defRPr sz="3600">
                <a:solidFill>
                  <a:srgbClr val="000099"/>
                </a:solidFill>
              </a:defRPr>
            </a:lvl1pPr>
          </a:lstStyle>
          <a:p>
            <a:pPr lvl="0"/>
            <a:endParaRPr lang="en-US" altLang="en-US" noProof="0"/>
          </a:p>
        </p:txBody>
      </p:sp>
      <p:sp>
        <p:nvSpPr>
          <p:cNvPr id="5" name="Rectangle 5"/>
          <p:cNvSpPr>
            <a:spLocks noGrp="1" noChangeArrowheads="1"/>
          </p:cNvSpPr>
          <p:nvPr>
            <p:ph type="dt" sz="half" idx="10"/>
          </p:nvPr>
        </p:nvSpPr>
        <p:spPr>
          <a:xfrm>
            <a:off x="685800" y="6400800"/>
            <a:ext cx="1905000" cy="457200"/>
          </a:xfrm>
        </p:spPr>
        <p:txBody>
          <a:bodyPr/>
          <a:lstStyle>
            <a:lvl1pPr>
              <a:defRPr/>
            </a:lvl1pPr>
          </a:lstStyle>
          <a:p>
            <a:pPr>
              <a:defRPr/>
            </a:pPr>
            <a:endParaRPr lang="en-US" altLang="ko-KR"/>
          </a:p>
        </p:txBody>
      </p:sp>
      <p:sp>
        <p:nvSpPr>
          <p:cNvPr id="6" name="Rectangle 6"/>
          <p:cNvSpPr>
            <a:spLocks noGrp="1" noChangeArrowheads="1"/>
          </p:cNvSpPr>
          <p:nvPr>
            <p:ph type="ftr" sz="quarter" idx="11"/>
          </p:nvPr>
        </p:nvSpPr>
        <p:spPr>
          <a:xfrm>
            <a:off x="2743200" y="6400800"/>
            <a:ext cx="3657600" cy="457200"/>
          </a:xfrm>
        </p:spPr>
        <p:txBody>
          <a:bodyPr/>
          <a:lstStyle>
            <a:lvl1pPr>
              <a:defRPr/>
            </a:lvl1pPr>
          </a:lstStyle>
          <a:p>
            <a:pPr>
              <a:defRPr/>
            </a:pPr>
            <a:r>
              <a:rPr lang="en-US" altLang="zh-CN"/>
              <a:t>山东大学计算机学院</a:t>
            </a:r>
          </a:p>
        </p:txBody>
      </p:sp>
      <p:sp>
        <p:nvSpPr>
          <p:cNvPr id="7" name="Rectangle 7"/>
          <p:cNvSpPr>
            <a:spLocks noGrp="1" noChangeArrowheads="1"/>
          </p:cNvSpPr>
          <p:nvPr>
            <p:ph type="sldNum" sz="quarter" idx="12"/>
          </p:nvPr>
        </p:nvSpPr>
        <p:spPr>
          <a:xfrm>
            <a:off x="6553200" y="6400800"/>
            <a:ext cx="1905000" cy="457200"/>
          </a:xfrm>
        </p:spPr>
        <p:txBody>
          <a:bodyPr/>
          <a:lstStyle>
            <a:lvl1pPr>
              <a:defRPr/>
            </a:lvl1pPr>
          </a:lstStyle>
          <a:p>
            <a:pPr>
              <a:defRPr/>
            </a:pPr>
            <a:fld id="{540FC388-A333-4F94-977A-6B3E06DC516A}" type="slidenum">
              <a:rPr lang="ko-KR" altLang="en-US"/>
              <a:pPr>
                <a:defRPr/>
              </a:pPr>
              <a:t>‹#›</a:t>
            </a:fld>
            <a:endParaRPr lang="en-US" altLang="ko-KR"/>
          </a:p>
        </p:txBody>
      </p:sp>
    </p:spTree>
    <p:extLst>
      <p:ext uri="{BB962C8B-B14F-4D97-AF65-F5344CB8AC3E}">
        <p14:creationId xmlns:p14="http://schemas.microsoft.com/office/powerpoint/2010/main" val="723978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6" name="Rectangle 8"/>
          <p:cNvSpPr>
            <a:spLocks noGrp="1" noChangeArrowheads="1"/>
          </p:cNvSpPr>
          <p:nvPr>
            <p:ph type="sldNum" sz="quarter" idx="12"/>
          </p:nvPr>
        </p:nvSpPr>
        <p:spPr>
          <a:ln/>
        </p:spPr>
        <p:txBody>
          <a:bodyPr/>
          <a:lstStyle>
            <a:lvl1pPr>
              <a:defRPr/>
            </a:lvl1pPr>
          </a:lstStyle>
          <a:p>
            <a:pPr>
              <a:defRPr/>
            </a:pPr>
            <a:fld id="{F458AC6C-8CDB-47A1-BDCA-706C84BA2036}" type="slidenum">
              <a:rPr lang="ko-KR" altLang="en-US"/>
              <a:pPr>
                <a:defRPr/>
              </a:pPr>
              <a:t>‹#›</a:t>
            </a:fld>
            <a:endParaRPr lang="en-US" altLang="ko-KR"/>
          </a:p>
        </p:txBody>
      </p:sp>
    </p:spTree>
    <p:extLst>
      <p:ext uri="{BB962C8B-B14F-4D97-AF65-F5344CB8AC3E}">
        <p14:creationId xmlns:p14="http://schemas.microsoft.com/office/powerpoint/2010/main" val="2839132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05588" y="333375"/>
            <a:ext cx="2070100" cy="5991225"/>
          </a:xfrm>
        </p:spPr>
        <p:txBody>
          <a:bodyPr vert="eaVert"/>
          <a:lstStyle/>
          <a:p>
            <a:r>
              <a:rPr lang="zh-CN" altLang="en-US"/>
              <a:t>单击此处编辑母版标题样式</a:t>
            </a:r>
            <a:endParaRPr lang="en-US"/>
          </a:p>
        </p:txBody>
      </p:sp>
      <p:sp>
        <p:nvSpPr>
          <p:cNvPr id="3" name="竖排文字占位符 2"/>
          <p:cNvSpPr>
            <a:spLocks noGrp="1"/>
          </p:cNvSpPr>
          <p:nvPr>
            <p:ph type="body" orient="vert" idx="1"/>
          </p:nvPr>
        </p:nvSpPr>
        <p:spPr>
          <a:xfrm>
            <a:off x="395288" y="333375"/>
            <a:ext cx="6057900" cy="59912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6" name="Rectangle 8"/>
          <p:cNvSpPr>
            <a:spLocks noGrp="1" noChangeArrowheads="1"/>
          </p:cNvSpPr>
          <p:nvPr>
            <p:ph type="sldNum" sz="quarter" idx="12"/>
          </p:nvPr>
        </p:nvSpPr>
        <p:spPr>
          <a:ln/>
        </p:spPr>
        <p:txBody>
          <a:bodyPr/>
          <a:lstStyle>
            <a:lvl1pPr>
              <a:defRPr/>
            </a:lvl1pPr>
          </a:lstStyle>
          <a:p>
            <a:pPr>
              <a:defRPr/>
            </a:pPr>
            <a:fld id="{12BEB75F-4C91-4561-BDA6-E5EC29B8BA1A}" type="slidenum">
              <a:rPr lang="ko-KR" altLang="en-US"/>
              <a:pPr>
                <a:defRPr/>
              </a:pPr>
              <a:t>‹#›</a:t>
            </a:fld>
            <a:endParaRPr lang="en-US" altLang="ko-KR"/>
          </a:p>
        </p:txBody>
      </p:sp>
    </p:spTree>
    <p:extLst>
      <p:ext uri="{BB962C8B-B14F-4D97-AF65-F5344CB8AC3E}">
        <p14:creationId xmlns:p14="http://schemas.microsoft.com/office/powerpoint/2010/main" val="40343398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395288" y="333375"/>
            <a:ext cx="8280400" cy="574675"/>
          </a:xfrm>
        </p:spPr>
        <p:txBody>
          <a:bodyPr/>
          <a:lstStyle/>
          <a:p>
            <a:r>
              <a:rPr lang="zh-CN" altLang="en-US"/>
              <a:t>单击此处编辑母版标题样式</a:t>
            </a:r>
            <a:endParaRPr lang="en-US"/>
          </a:p>
        </p:txBody>
      </p:sp>
      <p:sp>
        <p:nvSpPr>
          <p:cNvPr id="3" name="表格占位符 2"/>
          <p:cNvSpPr>
            <a:spLocks noGrp="1"/>
          </p:cNvSpPr>
          <p:nvPr>
            <p:ph type="tbl" idx="1"/>
          </p:nvPr>
        </p:nvSpPr>
        <p:spPr>
          <a:xfrm>
            <a:off x="395288" y="1052513"/>
            <a:ext cx="8280400" cy="5272087"/>
          </a:xfrm>
        </p:spPr>
        <p:txBody>
          <a:bodyPr/>
          <a:lstStyle/>
          <a:p>
            <a:pPr lvl="0"/>
            <a:endParaRPr lang="en-US" noProof="0"/>
          </a:p>
        </p:txBody>
      </p:sp>
      <p:sp>
        <p:nvSpPr>
          <p:cNvPr id="4"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6" name="Rectangle 8"/>
          <p:cNvSpPr>
            <a:spLocks noGrp="1" noChangeArrowheads="1"/>
          </p:cNvSpPr>
          <p:nvPr>
            <p:ph type="sldNum" sz="quarter" idx="12"/>
          </p:nvPr>
        </p:nvSpPr>
        <p:spPr>
          <a:ln/>
        </p:spPr>
        <p:txBody>
          <a:bodyPr/>
          <a:lstStyle>
            <a:lvl1pPr>
              <a:defRPr/>
            </a:lvl1pPr>
          </a:lstStyle>
          <a:p>
            <a:pPr>
              <a:defRPr/>
            </a:pPr>
            <a:fld id="{E5A787DF-B985-4207-8630-DBEFA8E80D44}" type="slidenum">
              <a:rPr lang="ko-KR" altLang="en-US"/>
              <a:pPr>
                <a:defRPr/>
              </a:pPr>
              <a:t>‹#›</a:t>
            </a:fld>
            <a:endParaRPr lang="en-US" altLang="ko-KR"/>
          </a:p>
        </p:txBody>
      </p:sp>
    </p:spTree>
    <p:extLst>
      <p:ext uri="{BB962C8B-B14F-4D97-AF65-F5344CB8AC3E}">
        <p14:creationId xmlns:p14="http://schemas.microsoft.com/office/powerpoint/2010/main" val="171432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6" name="Rectangle 8"/>
          <p:cNvSpPr>
            <a:spLocks noGrp="1" noChangeArrowheads="1"/>
          </p:cNvSpPr>
          <p:nvPr>
            <p:ph type="sldNum" sz="quarter" idx="12"/>
          </p:nvPr>
        </p:nvSpPr>
        <p:spPr>
          <a:ln/>
        </p:spPr>
        <p:txBody>
          <a:bodyPr/>
          <a:lstStyle>
            <a:lvl1pPr>
              <a:defRPr/>
            </a:lvl1pPr>
          </a:lstStyle>
          <a:p>
            <a:pPr>
              <a:defRPr/>
            </a:pPr>
            <a:fld id="{C3BC20B6-B3C8-44D9-A972-C568EF30E81E}" type="slidenum">
              <a:rPr lang="ko-KR" altLang="en-US"/>
              <a:pPr>
                <a:defRPr/>
              </a:pPr>
              <a:t>‹#›</a:t>
            </a:fld>
            <a:endParaRPr lang="en-US" altLang="ko-KR"/>
          </a:p>
        </p:txBody>
      </p:sp>
    </p:spTree>
    <p:extLst>
      <p:ext uri="{BB962C8B-B14F-4D97-AF65-F5344CB8AC3E}">
        <p14:creationId xmlns:p14="http://schemas.microsoft.com/office/powerpoint/2010/main" val="1563145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endParaRPr lang="en-US"/>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p>
        </p:txBody>
      </p:sp>
      <p:sp>
        <p:nvSpPr>
          <p:cNvPr id="4"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6" name="Rectangle 8"/>
          <p:cNvSpPr>
            <a:spLocks noGrp="1" noChangeArrowheads="1"/>
          </p:cNvSpPr>
          <p:nvPr>
            <p:ph type="sldNum" sz="quarter" idx="12"/>
          </p:nvPr>
        </p:nvSpPr>
        <p:spPr>
          <a:ln/>
        </p:spPr>
        <p:txBody>
          <a:bodyPr/>
          <a:lstStyle>
            <a:lvl1pPr>
              <a:defRPr/>
            </a:lvl1pPr>
          </a:lstStyle>
          <a:p>
            <a:pPr>
              <a:defRPr/>
            </a:pPr>
            <a:fld id="{FAD019B8-BCC8-4994-A6E7-B14CB5840F04}" type="slidenum">
              <a:rPr lang="ko-KR" altLang="en-US"/>
              <a:pPr>
                <a:defRPr/>
              </a:pPr>
              <a:t>‹#›</a:t>
            </a:fld>
            <a:endParaRPr lang="en-US" altLang="ko-KR"/>
          </a:p>
        </p:txBody>
      </p:sp>
    </p:spTree>
    <p:extLst>
      <p:ext uri="{BB962C8B-B14F-4D97-AF65-F5344CB8AC3E}">
        <p14:creationId xmlns:p14="http://schemas.microsoft.com/office/powerpoint/2010/main" val="1294018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3" name="内容占位符 2"/>
          <p:cNvSpPr>
            <a:spLocks noGrp="1"/>
          </p:cNvSpPr>
          <p:nvPr>
            <p:ph sz="half" idx="1"/>
          </p:nvPr>
        </p:nvSpPr>
        <p:spPr>
          <a:xfrm>
            <a:off x="395288" y="1052513"/>
            <a:ext cx="4064000" cy="527208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内容占位符 3"/>
          <p:cNvSpPr>
            <a:spLocks noGrp="1"/>
          </p:cNvSpPr>
          <p:nvPr>
            <p:ph sz="half" idx="2"/>
          </p:nvPr>
        </p:nvSpPr>
        <p:spPr>
          <a:xfrm>
            <a:off x="4611688" y="1052513"/>
            <a:ext cx="4064000" cy="527208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6"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7" name="Rectangle 8"/>
          <p:cNvSpPr>
            <a:spLocks noGrp="1" noChangeArrowheads="1"/>
          </p:cNvSpPr>
          <p:nvPr>
            <p:ph type="sldNum" sz="quarter" idx="12"/>
          </p:nvPr>
        </p:nvSpPr>
        <p:spPr>
          <a:ln/>
        </p:spPr>
        <p:txBody>
          <a:bodyPr/>
          <a:lstStyle>
            <a:lvl1pPr>
              <a:defRPr/>
            </a:lvl1pPr>
          </a:lstStyle>
          <a:p>
            <a:pPr>
              <a:defRPr/>
            </a:pPr>
            <a:fld id="{7B0A0383-05FC-4886-A7A6-373F20425C86}" type="slidenum">
              <a:rPr lang="ko-KR" altLang="en-US"/>
              <a:pPr>
                <a:defRPr/>
              </a:pPr>
              <a:t>‹#›</a:t>
            </a:fld>
            <a:endParaRPr lang="en-US" altLang="ko-KR"/>
          </a:p>
        </p:txBody>
      </p:sp>
    </p:spTree>
    <p:extLst>
      <p:ext uri="{BB962C8B-B14F-4D97-AF65-F5344CB8AC3E}">
        <p14:creationId xmlns:p14="http://schemas.microsoft.com/office/powerpoint/2010/main" val="2604231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1325563"/>
          </a:xfrm>
        </p:spPr>
        <p:txBody>
          <a:bodyPr/>
          <a:lstStyle/>
          <a:p>
            <a:r>
              <a:rPr lang="zh-CN" altLang="en-US"/>
              <a:t>单击此处编辑母版标题样式</a:t>
            </a:r>
            <a:endParaRPr lang="en-US"/>
          </a:p>
        </p:txBody>
      </p:sp>
      <p:sp>
        <p:nvSpPr>
          <p:cNvPr id="3" name="文本占位符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30238" y="2505075"/>
            <a:ext cx="386873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文本占位符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29150" y="2505075"/>
            <a:ext cx="38877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8"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9" name="Rectangle 8"/>
          <p:cNvSpPr>
            <a:spLocks noGrp="1" noChangeArrowheads="1"/>
          </p:cNvSpPr>
          <p:nvPr>
            <p:ph type="sldNum" sz="quarter" idx="12"/>
          </p:nvPr>
        </p:nvSpPr>
        <p:spPr>
          <a:ln/>
        </p:spPr>
        <p:txBody>
          <a:bodyPr/>
          <a:lstStyle>
            <a:lvl1pPr>
              <a:defRPr/>
            </a:lvl1pPr>
          </a:lstStyle>
          <a:p>
            <a:pPr>
              <a:defRPr/>
            </a:pPr>
            <a:fld id="{E11E9529-ED97-4ECE-B7CB-BCE0ADA9DAE1}" type="slidenum">
              <a:rPr lang="ko-KR" altLang="en-US"/>
              <a:pPr>
                <a:defRPr/>
              </a:pPr>
              <a:t>‹#›</a:t>
            </a:fld>
            <a:endParaRPr lang="en-US" altLang="ko-KR"/>
          </a:p>
        </p:txBody>
      </p:sp>
    </p:spTree>
    <p:extLst>
      <p:ext uri="{BB962C8B-B14F-4D97-AF65-F5344CB8AC3E}">
        <p14:creationId xmlns:p14="http://schemas.microsoft.com/office/powerpoint/2010/main" val="3005170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3"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4"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5" name="Rectangle 8"/>
          <p:cNvSpPr>
            <a:spLocks noGrp="1" noChangeArrowheads="1"/>
          </p:cNvSpPr>
          <p:nvPr>
            <p:ph type="sldNum" sz="quarter" idx="12"/>
          </p:nvPr>
        </p:nvSpPr>
        <p:spPr>
          <a:ln/>
        </p:spPr>
        <p:txBody>
          <a:bodyPr/>
          <a:lstStyle>
            <a:lvl1pPr>
              <a:defRPr/>
            </a:lvl1pPr>
          </a:lstStyle>
          <a:p>
            <a:pPr>
              <a:defRPr/>
            </a:pPr>
            <a:fld id="{ACD0539F-2B68-4AF9-8203-01641E26F779}" type="slidenum">
              <a:rPr lang="ko-KR" altLang="en-US"/>
              <a:pPr>
                <a:defRPr/>
              </a:pPr>
              <a:t>‹#›</a:t>
            </a:fld>
            <a:endParaRPr lang="en-US" altLang="ko-KR"/>
          </a:p>
        </p:txBody>
      </p:sp>
    </p:spTree>
    <p:extLst>
      <p:ext uri="{BB962C8B-B14F-4D97-AF65-F5344CB8AC3E}">
        <p14:creationId xmlns:p14="http://schemas.microsoft.com/office/powerpoint/2010/main" val="38029615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3"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4" name="Rectangle 8"/>
          <p:cNvSpPr>
            <a:spLocks noGrp="1" noChangeArrowheads="1"/>
          </p:cNvSpPr>
          <p:nvPr>
            <p:ph type="sldNum" sz="quarter" idx="12"/>
          </p:nvPr>
        </p:nvSpPr>
        <p:spPr>
          <a:ln/>
        </p:spPr>
        <p:txBody>
          <a:bodyPr/>
          <a:lstStyle>
            <a:lvl1pPr>
              <a:defRPr/>
            </a:lvl1pPr>
          </a:lstStyle>
          <a:p>
            <a:pPr>
              <a:defRPr/>
            </a:pPr>
            <a:fld id="{D7C6BBB9-39F0-446A-A2CB-34546A41262F}" type="slidenum">
              <a:rPr lang="ko-KR" altLang="en-US"/>
              <a:pPr>
                <a:defRPr/>
              </a:pPr>
              <a:t>‹#›</a:t>
            </a:fld>
            <a:endParaRPr lang="en-US" altLang="ko-KR"/>
          </a:p>
        </p:txBody>
      </p:sp>
    </p:spTree>
    <p:extLst>
      <p:ext uri="{BB962C8B-B14F-4D97-AF65-F5344CB8AC3E}">
        <p14:creationId xmlns:p14="http://schemas.microsoft.com/office/powerpoint/2010/main" val="426002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endParaRPr lang="en-US"/>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6"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7" name="Rectangle 8"/>
          <p:cNvSpPr>
            <a:spLocks noGrp="1" noChangeArrowheads="1"/>
          </p:cNvSpPr>
          <p:nvPr>
            <p:ph type="sldNum" sz="quarter" idx="12"/>
          </p:nvPr>
        </p:nvSpPr>
        <p:spPr>
          <a:ln/>
        </p:spPr>
        <p:txBody>
          <a:bodyPr/>
          <a:lstStyle>
            <a:lvl1pPr>
              <a:defRPr/>
            </a:lvl1pPr>
          </a:lstStyle>
          <a:p>
            <a:pPr>
              <a:defRPr/>
            </a:pPr>
            <a:fld id="{6CA4F32E-C91C-4FAF-B524-FE78EADA8C17}" type="slidenum">
              <a:rPr lang="ko-KR" altLang="en-US"/>
              <a:pPr>
                <a:defRPr/>
              </a:pPr>
              <a:t>‹#›</a:t>
            </a:fld>
            <a:endParaRPr lang="en-US" altLang="ko-KR"/>
          </a:p>
        </p:txBody>
      </p:sp>
    </p:spTree>
    <p:extLst>
      <p:ext uri="{BB962C8B-B14F-4D97-AF65-F5344CB8AC3E}">
        <p14:creationId xmlns:p14="http://schemas.microsoft.com/office/powerpoint/2010/main" val="3454646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endParaRPr lang="en-US"/>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endParaRPr lang="en-US" altLang="ko-KR"/>
          </a:p>
        </p:txBody>
      </p:sp>
      <p:sp>
        <p:nvSpPr>
          <p:cNvPr id="6" name="Rectangle 7"/>
          <p:cNvSpPr>
            <a:spLocks noGrp="1" noChangeArrowheads="1"/>
          </p:cNvSpPr>
          <p:nvPr>
            <p:ph type="ftr" sz="quarter" idx="11"/>
          </p:nvPr>
        </p:nvSpPr>
        <p:spPr>
          <a:ln/>
        </p:spPr>
        <p:txBody>
          <a:bodyPr/>
          <a:lstStyle>
            <a:lvl1pPr>
              <a:defRPr/>
            </a:lvl1pPr>
          </a:lstStyle>
          <a:p>
            <a:pPr>
              <a:defRPr/>
            </a:pPr>
            <a:r>
              <a:rPr lang="en-US" altLang="zh-CN"/>
              <a:t>山东大学计算机学院</a:t>
            </a:r>
          </a:p>
        </p:txBody>
      </p:sp>
      <p:sp>
        <p:nvSpPr>
          <p:cNvPr id="7" name="Rectangle 8"/>
          <p:cNvSpPr>
            <a:spLocks noGrp="1" noChangeArrowheads="1"/>
          </p:cNvSpPr>
          <p:nvPr>
            <p:ph type="sldNum" sz="quarter" idx="12"/>
          </p:nvPr>
        </p:nvSpPr>
        <p:spPr>
          <a:ln/>
        </p:spPr>
        <p:txBody>
          <a:bodyPr/>
          <a:lstStyle>
            <a:lvl1pPr>
              <a:defRPr/>
            </a:lvl1pPr>
          </a:lstStyle>
          <a:p>
            <a:pPr>
              <a:defRPr/>
            </a:pPr>
            <a:fld id="{E91D4B49-42B2-4BB7-BE6E-81B83A6BA0D8}" type="slidenum">
              <a:rPr lang="ko-KR" altLang="en-US"/>
              <a:pPr>
                <a:defRPr/>
              </a:pPr>
              <a:t>‹#›</a:t>
            </a:fld>
            <a:endParaRPr lang="en-US" altLang="ko-KR"/>
          </a:p>
        </p:txBody>
      </p:sp>
    </p:spTree>
    <p:extLst>
      <p:ext uri="{BB962C8B-B14F-4D97-AF65-F5344CB8AC3E}">
        <p14:creationId xmlns:p14="http://schemas.microsoft.com/office/powerpoint/2010/main" val="20729298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9525"/>
            <a:ext cx="9144000" cy="683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027" name="Oval 3"/>
          <p:cNvSpPr>
            <a:spLocks noChangeArrowheads="1"/>
          </p:cNvSpPr>
          <p:nvPr/>
        </p:nvSpPr>
        <p:spPr bwMode="auto">
          <a:xfrm>
            <a:off x="7018338" y="476250"/>
            <a:ext cx="1657350" cy="1657350"/>
          </a:xfrm>
          <a:prstGeom prst="ellipse">
            <a:avLst/>
          </a:prstGeom>
          <a:solidFill>
            <a:schemeClr val="bg1">
              <a:alpha val="63136"/>
            </a:schemeClr>
          </a:solidFill>
          <a:ln w="9525">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800" b="1">
                <a:solidFill>
                  <a:srgbClr val="000000"/>
                </a:solidFill>
                <a:latin typeface="微软雅黑" panose="020B0503020204020204" pitchFamily="34" charset="-122"/>
                <a:ea typeface="微软雅黑" panose="020B0503020204020204" pitchFamily="34" charset="-122"/>
              </a:defRPr>
            </a:lvl1pPr>
            <a:lvl2pPr marL="742950" indent="-285750">
              <a:defRPr sz="2800" b="1">
                <a:solidFill>
                  <a:srgbClr val="000000"/>
                </a:solidFill>
                <a:latin typeface="微软雅黑" panose="020B0503020204020204" pitchFamily="34" charset="-122"/>
                <a:ea typeface="微软雅黑" panose="020B0503020204020204" pitchFamily="34" charset="-122"/>
              </a:defRPr>
            </a:lvl2pPr>
            <a:lvl3pPr marL="1143000" indent="-228600">
              <a:defRPr sz="2800" b="1">
                <a:solidFill>
                  <a:srgbClr val="000000"/>
                </a:solidFill>
                <a:latin typeface="微软雅黑" panose="020B0503020204020204" pitchFamily="34" charset="-122"/>
                <a:ea typeface="微软雅黑" panose="020B0503020204020204" pitchFamily="34" charset="-122"/>
              </a:defRPr>
            </a:lvl3pPr>
            <a:lvl4pPr marL="1600200" indent="-228600">
              <a:defRPr sz="2800" b="1">
                <a:solidFill>
                  <a:srgbClr val="000000"/>
                </a:solidFill>
                <a:latin typeface="微软雅黑" panose="020B0503020204020204" pitchFamily="34" charset="-122"/>
                <a:ea typeface="微软雅黑" panose="020B0503020204020204" pitchFamily="34" charset="-122"/>
              </a:defRPr>
            </a:lvl4pPr>
            <a:lvl5pPr marL="2057400" indent="-228600">
              <a:defRPr sz="2800" b="1">
                <a:solidFill>
                  <a:srgbClr val="000000"/>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sz="2800" b="1">
                <a:solidFill>
                  <a:srgbClr val="000000"/>
                </a:solidFill>
                <a:latin typeface="微软雅黑" panose="020B0503020204020204" pitchFamily="34" charset="-122"/>
                <a:ea typeface="微软雅黑" panose="020B0503020204020204" pitchFamily="34" charset="-122"/>
              </a:defRPr>
            </a:lvl9pPr>
          </a:lstStyle>
          <a:p>
            <a:pPr eaLnBrk="1" hangingPunct="1">
              <a:defRPr/>
            </a:pPr>
            <a:endParaRPr lang="en-US" altLang="zh-CN"/>
          </a:p>
        </p:txBody>
      </p:sp>
      <p:sp>
        <p:nvSpPr>
          <p:cNvPr id="152580" name="Rectangle 4"/>
          <p:cNvSpPr>
            <a:spLocks noGrp="1" noChangeArrowheads="1"/>
          </p:cNvSpPr>
          <p:nvPr>
            <p:ph type="title"/>
          </p:nvPr>
        </p:nvSpPr>
        <p:spPr bwMode="auto">
          <a:xfrm>
            <a:off x="395288" y="333375"/>
            <a:ext cx="8280400" cy="574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abc</a:t>
            </a:r>
            <a:endParaRPr lang="en-US" altLang="ko-KR"/>
          </a:p>
        </p:txBody>
      </p:sp>
      <p:sp>
        <p:nvSpPr>
          <p:cNvPr id="1029" name="Rectangle 5"/>
          <p:cNvSpPr>
            <a:spLocks noGrp="1" noChangeArrowheads="1"/>
          </p:cNvSpPr>
          <p:nvPr>
            <p:ph type="body" idx="1"/>
          </p:nvPr>
        </p:nvSpPr>
        <p:spPr bwMode="auto">
          <a:xfrm>
            <a:off x="395288" y="1052513"/>
            <a:ext cx="8280400" cy="5272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Abc</a:t>
            </a:r>
          </a:p>
          <a:p>
            <a:pPr lvl="1"/>
            <a:r>
              <a:rPr lang="en-US" altLang="zh-CN"/>
              <a:t>Abc</a:t>
            </a:r>
          </a:p>
          <a:p>
            <a:pPr lvl="2"/>
            <a:r>
              <a:rPr lang="en-US" altLang="zh-CN"/>
              <a:t>Abc</a:t>
            </a:r>
            <a:endParaRPr lang="en-US" altLang="ko-KR"/>
          </a:p>
          <a:p>
            <a:pPr lvl="3"/>
            <a:r>
              <a:rPr lang="en-US" altLang="zh-CN"/>
              <a:t>Abc</a:t>
            </a:r>
            <a:endParaRPr lang="en-US" altLang="ko-KR"/>
          </a:p>
          <a:p>
            <a:pPr lvl="4"/>
            <a:r>
              <a:rPr lang="en-US" altLang="zh-CN"/>
              <a:t>Abc</a:t>
            </a:r>
            <a:endParaRPr lang="en-US" altLang="ko-KR"/>
          </a:p>
        </p:txBody>
      </p:sp>
      <p:sp>
        <p:nvSpPr>
          <p:cNvPr id="152582" name="Rectangle 6"/>
          <p:cNvSpPr>
            <a:spLocks noGrp="1" noChangeArrowheads="1"/>
          </p:cNvSpPr>
          <p:nvPr>
            <p:ph type="dt" sz="half" idx="2"/>
          </p:nvPr>
        </p:nvSpPr>
        <p:spPr bwMode="auto">
          <a:xfrm>
            <a:off x="685800" y="6597650"/>
            <a:ext cx="1905000" cy="26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latinLnBrk="1" hangingPunct="1">
              <a:defRPr kumimoji="1" sz="1400" b="0">
                <a:solidFill>
                  <a:schemeClr val="tx1"/>
                </a:solidFill>
                <a:latin typeface="-쉬리B" pitchFamily="18" charset="-127"/>
                <a:ea typeface="-쉬리B" pitchFamily="18" charset="-127"/>
              </a:defRPr>
            </a:lvl1pPr>
          </a:lstStyle>
          <a:p>
            <a:pPr>
              <a:defRPr/>
            </a:pPr>
            <a:endParaRPr lang="en-US" altLang="ko-KR"/>
          </a:p>
        </p:txBody>
      </p:sp>
      <p:sp>
        <p:nvSpPr>
          <p:cNvPr id="152583" name="Rectangle 7"/>
          <p:cNvSpPr>
            <a:spLocks noGrp="1" noChangeArrowheads="1"/>
          </p:cNvSpPr>
          <p:nvPr>
            <p:ph type="ftr" sz="quarter" idx="3"/>
          </p:nvPr>
        </p:nvSpPr>
        <p:spPr bwMode="auto">
          <a:xfrm>
            <a:off x="2743200" y="6597650"/>
            <a:ext cx="3657600" cy="26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latinLnBrk="1" hangingPunct="1">
              <a:defRPr kumimoji="1" sz="1400" b="0">
                <a:solidFill>
                  <a:schemeClr val="tx1"/>
                </a:solidFill>
                <a:latin typeface="-쉬리B" pitchFamily="18" charset="-127"/>
              </a:defRPr>
            </a:lvl1pPr>
          </a:lstStyle>
          <a:p>
            <a:pPr>
              <a:defRPr/>
            </a:pPr>
            <a:r>
              <a:rPr lang="en-US" altLang="zh-CN"/>
              <a:t>山东大学计算机学院</a:t>
            </a:r>
          </a:p>
        </p:txBody>
      </p:sp>
      <p:sp>
        <p:nvSpPr>
          <p:cNvPr id="152584" name="Rectangle 8"/>
          <p:cNvSpPr>
            <a:spLocks noGrp="1" noChangeArrowheads="1"/>
          </p:cNvSpPr>
          <p:nvPr>
            <p:ph type="sldNum" sz="quarter" idx="4"/>
          </p:nvPr>
        </p:nvSpPr>
        <p:spPr bwMode="auto">
          <a:xfrm>
            <a:off x="6553200" y="6597650"/>
            <a:ext cx="1905000" cy="26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latinLnBrk="1" hangingPunct="1">
              <a:defRPr kumimoji="1" sz="1400" b="0">
                <a:solidFill>
                  <a:schemeClr val="tx1"/>
                </a:solidFill>
                <a:latin typeface="-쉬리B" pitchFamily="18" charset="-127"/>
                <a:ea typeface="-쉬리B" pitchFamily="18" charset="-127"/>
              </a:defRPr>
            </a:lvl1pPr>
          </a:lstStyle>
          <a:p>
            <a:pPr>
              <a:defRPr/>
            </a:pPr>
            <a:fld id="{4AB1669D-B078-4540-83EB-D9FBB3F5FDFD}" type="slidenum">
              <a:rPr lang="ko-KR" altLang="en-US"/>
              <a:pPr>
                <a:defRPr/>
              </a:pPr>
              <a:t>‹#›</a:t>
            </a:fld>
            <a:endParaRPr lang="en-US" altLang="ko-KR"/>
          </a:p>
        </p:txBody>
      </p:sp>
    </p:spTree>
  </p:cSld>
  <p:clrMap bg1="lt1" tx1="dk1" bg2="lt2" tx2="dk2" accent1="accent1" accent2="accent2" accent3="accent3" accent4="accent4" accent5="accent5" accent6="accent6" hlink="hlink" folHlink="folHlink"/>
  <p:sldLayoutIdLst>
    <p:sldLayoutId id="2147483718"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Lst>
  <p:hf hdr="0" dt="0"/>
  <p:txStyles>
    <p:titleStyle>
      <a:lvl1pPr algn="l" rtl="0" eaLnBrk="0" fontAlgn="base" latinLnBrk="1" hangingPunct="0">
        <a:spcBef>
          <a:spcPct val="0"/>
        </a:spcBef>
        <a:spcAft>
          <a:spcPct val="0"/>
        </a:spcAft>
        <a:defRPr sz="3200" kern="1200">
          <a:solidFill>
            <a:srgbClr val="000000"/>
          </a:solidFill>
          <a:effectLst>
            <a:outerShdw blurRad="38100" dist="38100" dir="2700000" algn="tl">
              <a:srgbClr val="C0C0C0"/>
            </a:outerShdw>
          </a:effectLst>
          <a:latin typeface="+mj-lt"/>
          <a:ea typeface="+mj-ea"/>
          <a:cs typeface="+mj-cs"/>
        </a:defRPr>
      </a:lvl1pPr>
      <a:lvl2pPr algn="l" rtl="0" eaLnBrk="0" fontAlgn="base" latinLnBrk="1" hangingPunct="0">
        <a:spcBef>
          <a:spcPct val="0"/>
        </a:spcBef>
        <a:spcAft>
          <a:spcPct val="0"/>
        </a:spcAft>
        <a:defRPr sz="3200">
          <a:solidFill>
            <a:srgbClr val="000000"/>
          </a:solidFill>
          <a:effectLst>
            <a:outerShdw blurRad="38100" dist="38100" dir="2700000" algn="tl">
              <a:srgbClr val="C0C0C0"/>
            </a:outerShdw>
          </a:effectLst>
          <a:latin typeface="Arial" panose="020B0604020202020204" pitchFamily="34" charset="0"/>
          <a:ea typeface="黑体" panose="02010609060101010101" pitchFamily="49" charset="-122"/>
        </a:defRPr>
      </a:lvl2pPr>
      <a:lvl3pPr algn="l" rtl="0" eaLnBrk="0" fontAlgn="base" latinLnBrk="1" hangingPunct="0">
        <a:spcBef>
          <a:spcPct val="0"/>
        </a:spcBef>
        <a:spcAft>
          <a:spcPct val="0"/>
        </a:spcAft>
        <a:defRPr sz="3200">
          <a:solidFill>
            <a:srgbClr val="000000"/>
          </a:solidFill>
          <a:effectLst>
            <a:outerShdw blurRad="38100" dist="38100" dir="2700000" algn="tl">
              <a:srgbClr val="C0C0C0"/>
            </a:outerShdw>
          </a:effectLst>
          <a:latin typeface="Arial" panose="020B0604020202020204" pitchFamily="34" charset="0"/>
          <a:ea typeface="黑体" panose="02010609060101010101" pitchFamily="49" charset="-122"/>
        </a:defRPr>
      </a:lvl3pPr>
      <a:lvl4pPr algn="l" rtl="0" eaLnBrk="0" fontAlgn="base" latinLnBrk="1" hangingPunct="0">
        <a:spcBef>
          <a:spcPct val="0"/>
        </a:spcBef>
        <a:spcAft>
          <a:spcPct val="0"/>
        </a:spcAft>
        <a:defRPr sz="3200">
          <a:solidFill>
            <a:srgbClr val="000000"/>
          </a:solidFill>
          <a:effectLst>
            <a:outerShdw blurRad="38100" dist="38100" dir="2700000" algn="tl">
              <a:srgbClr val="C0C0C0"/>
            </a:outerShdw>
          </a:effectLst>
          <a:latin typeface="Arial" panose="020B0604020202020204" pitchFamily="34" charset="0"/>
          <a:ea typeface="黑体" panose="02010609060101010101" pitchFamily="49" charset="-122"/>
        </a:defRPr>
      </a:lvl4pPr>
      <a:lvl5pPr algn="l" rtl="0" eaLnBrk="0" fontAlgn="base" latinLnBrk="1" hangingPunct="0">
        <a:spcBef>
          <a:spcPct val="0"/>
        </a:spcBef>
        <a:spcAft>
          <a:spcPct val="0"/>
        </a:spcAft>
        <a:defRPr sz="3200">
          <a:solidFill>
            <a:srgbClr val="000000"/>
          </a:solidFill>
          <a:effectLst>
            <a:outerShdw blurRad="38100" dist="38100" dir="2700000" algn="tl">
              <a:srgbClr val="C0C0C0"/>
            </a:outerShdw>
          </a:effectLst>
          <a:latin typeface="Arial" panose="020B0604020202020204" pitchFamily="34" charset="0"/>
          <a:ea typeface="黑体" panose="02010609060101010101" pitchFamily="49" charset="-122"/>
        </a:defRPr>
      </a:lvl5pPr>
      <a:lvl6pPr marL="457200" algn="l" rtl="0" fontAlgn="base" latinLnBrk="1">
        <a:spcBef>
          <a:spcPct val="0"/>
        </a:spcBef>
        <a:spcAft>
          <a:spcPct val="0"/>
        </a:spcAft>
        <a:defRPr sz="3200">
          <a:solidFill>
            <a:srgbClr val="000000"/>
          </a:solidFill>
          <a:effectLst>
            <a:outerShdw blurRad="38100" dist="38100" dir="2700000" algn="tl">
              <a:srgbClr val="C0C0C0"/>
            </a:outerShdw>
          </a:effectLst>
          <a:latin typeface="Arial" panose="020B0604020202020204" pitchFamily="34" charset="0"/>
          <a:ea typeface="黑体" panose="02010609060101010101" pitchFamily="49" charset="-122"/>
        </a:defRPr>
      </a:lvl6pPr>
      <a:lvl7pPr marL="914400" algn="l" rtl="0" fontAlgn="base" latinLnBrk="1">
        <a:spcBef>
          <a:spcPct val="0"/>
        </a:spcBef>
        <a:spcAft>
          <a:spcPct val="0"/>
        </a:spcAft>
        <a:defRPr sz="3200">
          <a:solidFill>
            <a:srgbClr val="000000"/>
          </a:solidFill>
          <a:effectLst>
            <a:outerShdw blurRad="38100" dist="38100" dir="2700000" algn="tl">
              <a:srgbClr val="C0C0C0"/>
            </a:outerShdw>
          </a:effectLst>
          <a:latin typeface="Arial" panose="020B0604020202020204" pitchFamily="34" charset="0"/>
          <a:ea typeface="黑体" panose="02010609060101010101" pitchFamily="49" charset="-122"/>
        </a:defRPr>
      </a:lvl7pPr>
      <a:lvl8pPr marL="1371600" algn="l" rtl="0" fontAlgn="base" latinLnBrk="1">
        <a:spcBef>
          <a:spcPct val="0"/>
        </a:spcBef>
        <a:spcAft>
          <a:spcPct val="0"/>
        </a:spcAft>
        <a:defRPr sz="3200">
          <a:solidFill>
            <a:srgbClr val="000000"/>
          </a:solidFill>
          <a:effectLst>
            <a:outerShdw blurRad="38100" dist="38100" dir="2700000" algn="tl">
              <a:srgbClr val="C0C0C0"/>
            </a:outerShdw>
          </a:effectLst>
          <a:latin typeface="Arial" panose="020B0604020202020204" pitchFamily="34" charset="0"/>
          <a:ea typeface="黑体" panose="02010609060101010101" pitchFamily="49" charset="-122"/>
        </a:defRPr>
      </a:lvl8pPr>
      <a:lvl9pPr marL="1828800" algn="l" rtl="0" fontAlgn="base" latinLnBrk="1">
        <a:spcBef>
          <a:spcPct val="0"/>
        </a:spcBef>
        <a:spcAft>
          <a:spcPct val="0"/>
        </a:spcAft>
        <a:defRPr sz="3200">
          <a:solidFill>
            <a:srgbClr val="000000"/>
          </a:solidFill>
          <a:effectLst>
            <a:outerShdw blurRad="38100" dist="38100" dir="2700000" algn="tl">
              <a:srgbClr val="C0C0C0"/>
            </a:outerShdw>
          </a:effectLst>
          <a:latin typeface="Arial" panose="020B0604020202020204" pitchFamily="34" charset="0"/>
          <a:ea typeface="黑体" panose="02010609060101010101" pitchFamily="49" charset="-122"/>
        </a:defRPr>
      </a:lvl9pPr>
    </p:titleStyle>
    <p:bodyStyle>
      <a:lvl1pPr marL="342900" indent="-342900" algn="l" rtl="0" eaLnBrk="0" fontAlgn="base" hangingPunct="0">
        <a:spcBef>
          <a:spcPct val="20000"/>
        </a:spcBef>
        <a:spcAft>
          <a:spcPct val="0"/>
        </a:spcAft>
        <a:buChar char="•"/>
        <a:defRPr kumimoji="1" sz="2800" kern="1200">
          <a:solidFill>
            <a:srgbClr val="000000"/>
          </a:solidFill>
          <a:latin typeface="+mn-lt"/>
          <a:ea typeface="+mn-ea"/>
          <a:cs typeface="+mn-cs"/>
        </a:defRPr>
      </a:lvl1pPr>
      <a:lvl2pPr marL="742950" indent="-285750" algn="l" rtl="0" eaLnBrk="0" fontAlgn="base" hangingPunct="0">
        <a:spcBef>
          <a:spcPct val="20000"/>
        </a:spcBef>
        <a:spcAft>
          <a:spcPct val="0"/>
        </a:spcAft>
        <a:buChar char="•"/>
        <a:defRPr kumimoji="1" sz="2400" kern="1200">
          <a:solidFill>
            <a:srgbClr val="000000"/>
          </a:solidFill>
          <a:latin typeface="+mn-lt"/>
          <a:ea typeface="+mn-ea"/>
          <a:cs typeface="+mn-cs"/>
        </a:defRPr>
      </a:lvl2pPr>
      <a:lvl3pPr marL="1143000" indent="-228600" algn="l" rtl="0" eaLnBrk="0" fontAlgn="base" hangingPunct="0">
        <a:spcBef>
          <a:spcPct val="20000"/>
        </a:spcBef>
        <a:spcAft>
          <a:spcPct val="0"/>
        </a:spcAft>
        <a:buChar char="•"/>
        <a:defRPr sz="2000" kern="1200">
          <a:solidFill>
            <a:srgbClr val="000000"/>
          </a:solidFill>
          <a:latin typeface="+mn-lt"/>
          <a:ea typeface="+mn-ea"/>
          <a:cs typeface="+mn-cs"/>
        </a:defRPr>
      </a:lvl3pPr>
      <a:lvl4pPr marL="1600200" indent="-228600" algn="l" rtl="0" eaLnBrk="0" fontAlgn="base" hangingPunct="0">
        <a:spcBef>
          <a:spcPct val="20000"/>
        </a:spcBef>
        <a:spcAft>
          <a:spcPct val="0"/>
        </a:spcAft>
        <a:buChar char="•"/>
        <a:defRPr kumimoji="1" kern="1200">
          <a:solidFill>
            <a:srgbClr val="000000"/>
          </a:solidFill>
          <a:latin typeface="+mn-lt"/>
          <a:ea typeface="+mn-ea"/>
          <a:cs typeface="+mn-cs"/>
        </a:defRPr>
      </a:lvl4pPr>
      <a:lvl5pPr marL="2057400" indent="-228600" algn="l" rtl="0" eaLnBrk="0" fontAlgn="base" hangingPunct="0">
        <a:spcBef>
          <a:spcPct val="20000"/>
        </a:spcBef>
        <a:spcAft>
          <a:spcPct val="0"/>
        </a:spcAft>
        <a:buChar char="•"/>
        <a:defRPr kumimoji="1" sz="16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ctrTitle"/>
          </p:nvPr>
        </p:nvSpPr>
        <p:spPr>
          <a:xfrm>
            <a:off x="290513" y="1912938"/>
            <a:ext cx="7140575" cy="1371600"/>
          </a:xfrm>
        </p:spPr>
        <p:txBody>
          <a:bodyPr/>
          <a:lstStyle/>
          <a:p>
            <a:pPr eaLnBrk="1" hangingPunct="1"/>
            <a:r>
              <a:rPr lang="zh-CN" altLang="en-US" b="0" dirty="0"/>
              <a:t>软件项目管理</a:t>
            </a:r>
            <a:r>
              <a:rPr lang="en-US" altLang="zh-CN" b="0" dirty="0"/>
              <a:t>——</a:t>
            </a:r>
            <a:br>
              <a:rPr lang="en-US" altLang="zh-CN" b="0" dirty="0"/>
            </a:br>
            <a:r>
              <a:rPr lang="zh-CN" altLang="en-US" b="0" dirty="0"/>
              <a:t>软件项目需求管理</a:t>
            </a:r>
          </a:p>
        </p:txBody>
      </p:sp>
      <p:sp>
        <p:nvSpPr>
          <p:cNvPr id="6147" name="Rectangle 3"/>
          <p:cNvSpPr>
            <a:spLocks noGrp="1" noChangeArrowheads="1"/>
          </p:cNvSpPr>
          <p:nvPr>
            <p:ph type="subTitle" idx="1"/>
          </p:nvPr>
        </p:nvSpPr>
        <p:spPr/>
        <p:txBody>
          <a:bodyPr/>
          <a:lstStyle/>
          <a:p>
            <a:pPr eaLnBrk="1" hangingPunct="1"/>
            <a:endParaRPr lang="en-US" altLang="en-US" b="1"/>
          </a:p>
        </p:txBody>
      </p:sp>
    </p:spTree>
  </p:cSld>
  <p:clrMapOvr>
    <a:masterClrMapping/>
  </p:clrMapOvr>
  <mc:AlternateContent xmlns:mc="http://schemas.openxmlformats.org/markup-compatibility/2006" xmlns:p14="http://schemas.microsoft.com/office/powerpoint/2010/main">
    <mc:Choice Requires="p14">
      <p:transition spd="slow" p14:dur="999" advTm="31226"/>
    </mc:Choice>
    <mc:Fallback xmlns="">
      <p:transition spd="slow" advTm="3122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61ED4B18-6679-4A04-B7A0-0A9F957163C2}" type="slidenum">
              <a:rPr lang="ko-KR" altLang="en-US" sz="1400" smtClean="0">
                <a:solidFill>
                  <a:schemeClr val="tx1"/>
                </a:solidFill>
                <a:latin typeface="-쉬리B" pitchFamily="18" charset="-127"/>
                <a:ea typeface="-쉬리B" pitchFamily="18" charset="-127"/>
              </a:rPr>
              <a:pPr>
                <a:spcBef>
                  <a:spcPct val="0"/>
                </a:spcBef>
                <a:buFontTx/>
                <a:buNone/>
              </a:pPr>
              <a:t>10</a:t>
            </a:fld>
            <a:endParaRPr lang="en-US" altLang="ko-KR" sz="1400">
              <a:solidFill>
                <a:schemeClr val="tx1"/>
              </a:solidFill>
              <a:latin typeface="-쉬리B" pitchFamily="18" charset="-127"/>
              <a:ea typeface="-쉬리B" pitchFamily="18" charset="-127"/>
            </a:endParaRPr>
          </a:p>
        </p:txBody>
      </p:sp>
      <p:sp>
        <p:nvSpPr>
          <p:cNvPr id="945154" name="Rectangle 2"/>
          <p:cNvSpPr>
            <a:spLocks noGrp="1" noChangeArrowheads="1"/>
          </p:cNvSpPr>
          <p:nvPr>
            <p:ph type="title"/>
          </p:nvPr>
        </p:nvSpPr>
        <p:spPr/>
        <p:txBody>
          <a:bodyPr/>
          <a:lstStyle/>
          <a:p>
            <a:pPr eaLnBrk="1" hangingPunct="1">
              <a:defRPr/>
            </a:pPr>
            <a:r>
              <a:rPr lang="en-US" altLang="zh-CN" b="1" dirty="0"/>
              <a:t>2.1. </a:t>
            </a:r>
            <a:r>
              <a:rPr lang="zh-CN" altLang="en-US" b="1" dirty="0"/>
              <a:t>需求开发</a:t>
            </a:r>
            <a:endParaRPr lang="en-US" altLang="en-US" b="1" dirty="0"/>
          </a:p>
        </p:txBody>
      </p:sp>
      <p:sp>
        <p:nvSpPr>
          <p:cNvPr id="22532" name="Rectangle 3"/>
          <p:cNvSpPr>
            <a:spLocks noGrp="1" noChangeArrowheads="1"/>
          </p:cNvSpPr>
          <p:nvPr>
            <p:ph type="body" idx="1"/>
          </p:nvPr>
        </p:nvSpPr>
        <p:spPr/>
        <p:txBody>
          <a:bodyPr/>
          <a:lstStyle/>
          <a:p>
            <a:pPr eaLnBrk="1" hangingPunct="1">
              <a:lnSpc>
                <a:spcPct val="110000"/>
              </a:lnSpc>
            </a:pPr>
            <a:r>
              <a:rPr lang="zh-CN" altLang="en-US" sz="2000" b="1" dirty="0"/>
              <a:t>需求获取需要执行的活动</a:t>
            </a:r>
          </a:p>
          <a:p>
            <a:pPr lvl="1" eaLnBrk="1" hangingPunct="1">
              <a:lnSpc>
                <a:spcPct val="110000"/>
              </a:lnSpc>
            </a:pPr>
            <a:r>
              <a:rPr lang="zh-CN" altLang="en-US" sz="1800" b="1" dirty="0"/>
              <a:t>了解客户的所有用户类型以及潜在的类型，根据他们的要求来确定系统的整体目标和系统的工作范围</a:t>
            </a:r>
          </a:p>
          <a:p>
            <a:pPr lvl="1" eaLnBrk="1" hangingPunct="1">
              <a:lnSpc>
                <a:spcPct val="110000"/>
              </a:lnSpc>
            </a:pPr>
            <a:r>
              <a:rPr lang="zh-CN" altLang="en-US" sz="1800" b="1" dirty="0"/>
              <a:t>对用户进行</a:t>
            </a:r>
            <a:r>
              <a:rPr lang="zh-CN" altLang="en-US" sz="1800" b="1" u="sng" dirty="0"/>
              <a:t>访谈和调研</a:t>
            </a:r>
          </a:p>
          <a:p>
            <a:pPr lvl="2" eaLnBrk="1" hangingPunct="1">
              <a:lnSpc>
                <a:spcPct val="110000"/>
              </a:lnSpc>
            </a:pPr>
            <a:r>
              <a:rPr lang="zh-CN" altLang="en-US" sz="1600" b="1" u="sng" dirty="0"/>
              <a:t>形式：会议、电话、电子邮件、小组讨论、模拟演示</a:t>
            </a:r>
          </a:p>
          <a:p>
            <a:pPr lvl="2" eaLnBrk="1" hangingPunct="1">
              <a:lnSpc>
                <a:spcPct val="110000"/>
              </a:lnSpc>
            </a:pPr>
            <a:r>
              <a:rPr lang="zh-CN" altLang="en-US" sz="1600" b="1" dirty="0"/>
              <a:t>要有记录</a:t>
            </a:r>
          </a:p>
          <a:p>
            <a:pPr lvl="1" eaLnBrk="1" hangingPunct="1">
              <a:lnSpc>
                <a:spcPct val="110000"/>
              </a:lnSpc>
            </a:pPr>
            <a:r>
              <a:rPr lang="zh-CN" altLang="en-US" sz="1800" b="1" dirty="0"/>
              <a:t>对收集到的用户需求做进一步的</a:t>
            </a:r>
            <a:r>
              <a:rPr lang="zh-CN" altLang="en-US" sz="1800" b="1" u="sng" dirty="0"/>
              <a:t>分析和整理</a:t>
            </a:r>
          </a:p>
          <a:p>
            <a:pPr lvl="2" eaLnBrk="1" hangingPunct="1">
              <a:lnSpc>
                <a:spcPct val="110000"/>
              </a:lnSpc>
            </a:pPr>
            <a:r>
              <a:rPr lang="zh-CN" altLang="en-US" sz="1600" b="1" dirty="0"/>
              <a:t>了解需求的本意，判断提出需求的理由</a:t>
            </a:r>
          </a:p>
          <a:p>
            <a:pPr lvl="2" eaLnBrk="1" hangingPunct="1">
              <a:lnSpc>
                <a:spcPct val="110000"/>
              </a:lnSpc>
            </a:pPr>
            <a:r>
              <a:rPr lang="zh-CN" altLang="en-US" sz="1600" b="1" dirty="0"/>
              <a:t>描述“实现什么”，“做什么”</a:t>
            </a:r>
          </a:p>
          <a:p>
            <a:pPr lvl="2" eaLnBrk="1" hangingPunct="1">
              <a:lnSpc>
                <a:spcPct val="110000"/>
              </a:lnSpc>
            </a:pPr>
            <a:r>
              <a:rPr lang="zh-CN" altLang="en-US" sz="1600" b="1" dirty="0"/>
              <a:t>识别和分析用户没有明确提出来的隐含需求</a:t>
            </a:r>
          </a:p>
          <a:p>
            <a:pPr lvl="1" eaLnBrk="1" hangingPunct="1">
              <a:lnSpc>
                <a:spcPct val="110000"/>
              </a:lnSpc>
            </a:pPr>
            <a:r>
              <a:rPr lang="zh-CN" altLang="en-US" sz="1800" b="1" dirty="0"/>
              <a:t>需求分析人员将调研的用户需求以适当的方式呈交给用户方和开发方的相关人员（</a:t>
            </a:r>
            <a:r>
              <a:rPr lang="zh-CN" altLang="en-US" sz="1800" b="1" u="sng" dirty="0"/>
              <a:t>需求描述</a:t>
            </a:r>
            <a:r>
              <a:rPr lang="zh-CN" altLang="en-US" sz="1800" b="1" dirty="0"/>
              <a:t>）</a:t>
            </a:r>
          </a:p>
          <a:p>
            <a:pPr lvl="2" eaLnBrk="1" hangingPunct="1">
              <a:lnSpc>
                <a:spcPct val="110000"/>
              </a:lnSpc>
            </a:pPr>
            <a:r>
              <a:rPr lang="zh-CN" altLang="en-US" sz="1600" b="1" dirty="0"/>
              <a:t>明确标识出那些未确定的需求项</a:t>
            </a:r>
          </a:p>
          <a:p>
            <a:pPr lvl="2" eaLnBrk="1" hangingPunct="1">
              <a:lnSpc>
                <a:spcPct val="110000"/>
              </a:lnSpc>
            </a:pPr>
            <a:r>
              <a:rPr lang="zh-CN" altLang="en-US" sz="1600" b="1" dirty="0"/>
              <a:t>是需求符合系统的整体目标</a:t>
            </a:r>
          </a:p>
          <a:p>
            <a:pPr lvl="2" eaLnBrk="1" hangingPunct="1">
              <a:lnSpc>
                <a:spcPct val="110000"/>
              </a:lnSpc>
            </a:pPr>
            <a:r>
              <a:rPr lang="zh-CN" altLang="en-US" sz="1600" b="1" dirty="0"/>
              <a:t>保证需求项之间的一致性，解决需求项之间可能存在的冲突</a:t>
            </a:r>
          </a:p>
          <a:p>
            <a:pPr lvl="1" eaLnBrk="1" hangingPunct="1">
              <a:lnSpc>
                <a:spcPct val="110000"/>
              </a:lnSpc>
            </a:pPr>
            <a:endParaRPr lang="zh-CN" altLang="en-US" sz="1800" b="1" dirty="0"/>
          </a:p>
        </p:txBody>
      </p:sp>
    </p:spTree>
  </p:cSld>
  <p:clrMapOvr>
    <a:masterClrMapping/>
  </p:clrMapOvr>
  <mc:AlternateContent xmlns:mc="http://schemas.openxmlformats.org/markup-compatibility/2006" xmlns:p14="http://schemas.microsoft.com/office/powerpoint/2010/main">
    <mc:Choice Requires="p14">
      <p:transition spd="slow" p14:dur="2000" advTm="23508"/>
    </mc:Choice>
    <mc:Fallback xmlns="">
      <p:transition spd="slow" advTm="2350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7008D10F-2284-4F67-8FA3-A4B2D500C179}" type="slidenum">
              <a:rPr lang="ko-KR" altLang="en-US" sz="1400" smtClean="0">
                <a:solidFill>
                  <a:schemeClr val="tx1"/>
                </a:solidFill>
                <a:latin typeface="-쉬리B" pitchFamily="18" charset="-127"/>
                <a:ea typeface="-쉬리B" pitchFamily="18" charset="-127"/>
              </a:rPr>
              <a:pPr>
                <a:spcBef>
                  <a:spcPct val="0"/>
                </a:spcBef>
                <a:buFontTx/>
                <a:buNone/>
              </a:pPr>
              <a:t>11</a:t>
            </a:fld>
            <a:endParaRPr lang="en-US" altLang="ko-KR" sz="1400">
              <a:solidFill>
                <a:schemeClr val="tx1"/>
              </a:solidFill>
              <a:latin typeface="-쉬리B" pitchFamily="18" charset="-127"/>
              <a:ea typeface="-쉬리B" pitchFamily="18" charset="-127"/>
            </a:endParaRPr>
          </a:p>
        </p:txBody>
      </p:sp>
      <p:sp>
        <p:nvSpPr>
          <p:cNvPr id="947202" name="Rectangle 2"/>
          <p:cNvSpPr>
            <a:spLocks noGrp="1" noChangeArrowheads="1"/>
          </p:cNvSpPr>
          <p:nvPr>
            <p:ph type="title"/>
          </p:nvPr>
        </p:nvSpPr>
        <p:spPr/>
        <p:txBody>
          <a:bodyPr/>
          <a:lstStyle/>
          <a:p>
            <a:pPr eaLnBrk="1" hangingPunct="1">
              <a:defRPr/>
            </a:pPr>
            <a:r>
              <a:rPr lang="en-US" altLang="zh-CN" b="1" dirty="0"/>
              <a:t>2.1. </a:t>
            </a:r>
            <a:r>
              <a:rPr lang="zh-CN" altLang="en-US" b="1" dirty="0"/>
              <a:t>需求开发</a:t>
            </a:r>
          </a:p>
        </p:txBody>
      </p:sp>
      <p:sp>
        <p:nvSpPr>
          <p:cNvPr id="24580" name="Rectangle 3"/>
          <p:cNvSpPr>
            <a:spLocks noGrp="1" noChangeArrowheads="1"/>
          </p:cNvSpPr>
          <p:nvPr>
            <p:ph type="body" idx="1"/>
          </p:nvPr>
        </p:nvSpPr>
        <p:spPr/>
        <p:txBody>
          <a:bodyPr/>
          <a:lstStyle/>
          <a:p>
            <a:pPr eaLnBrk="1" hangingPunct="1">
              <a:lnSpc>
                <a:spcPct val="150000"/>
              </a:lnSpc>
            </a:pPr>
            <a:r>
              <a:rPr lang="en-US" altLang="zh-CN" sz="2400" b="1" dirty="0"/>
              <a:t>(2) </a:t>
            </a:r>
            <a:r>
              <a:rPr lang="zh-CN" altLang="en-US" sz="2400" b="1" dirty="0"/>
              <a:t>需求分析</a:t>
            </a:r>
            <a:endParaRPr lang="en-US" altLang="zh-CN" sz="2400" b="1" dirty="0"/>
          </a:p>
          <a:p>
            <a:pPr lvl="1" eaLnBrk="1" hangingPunct="1">
              <a:lnSpc>
                <a:spcPct val="150000"/>
              </a:lnSpc>
            </a:pPr>
            <a:r>
              <a:rPr lang="zh-CN" altLang="en-US" sz="2000" b="1" dirty="0"/>
              <a:t>也称</a:t>
            </a:r>
            <a:r>
              <a:rPr lang="zh-CN" altLang="en-US" sz="2000" b="1" u="sng" dirty="0"/>
              <a:t>需求建模</a:t>
            </a:r>
            <a:r>
              <a:rPr lang="zh-CN" altLang="en-US" sz="2000" b="1" dirty="0"/>
              <a:t>，为最终用户所看到的系统建立一个概念模型</a:t>
            </a:r>
          </a:p>
          <a:p>
            <a:pPr lvl="1" eaLnBrk="1" hangingPunct="1">
              <a:lnSpc>
                <a:spcPct val="150000"/>
              </a:lnSpc>
            </a:pPr>
            <a:r>
              <a:rPr lang="zh-CN" altLang="en-US" sz="2000" b="1" dirty="0"/>
              <a:t>与获取的区别：</a:t>
            </a:r>
            <a:r>
              <a:rPr lang="zh-CN" altLang="en-US" sz="2000" b="1" u="sng" dirty="0"/>
              <a:t>使用模型描述，以获取用户更明确的需求</a:t>
            </a:r>
          </a:p>
          <a:p>
            <a:pPr lvl="2" eaLnBrk="1" hangingPunct="1">
              <a:lnSpc>
                <a:spcPct val="150000"/>
              </a:lnSpc>
            </a:pPr>
            <a:r>
              <a:rPr lang="zh-CN" altLang="en-US" sz="1600" b="1" dirty="0"/>
              <a:t>图形描述整体结构</a:t>
            </a:r>
          </a:p>
          <a:p>
            <a:pPr lvl="2" eaLnBrk="1" hangingPunct="1">
              <a:lnSpc>
                <a:spcPct val="150000"/>
              </a:lnSpc>
            </a:pPr>
            <a:r>
              <a:rPr lang="zh-CN" altLang="en-US" sz="1600" b="1" dirty="0"/>
              <a:t>原型，页面流或其他方式提供可视化界面</a:t>
            </a:r>
          </a:p>
          <a:p>
            <a:pPr lvl="2" eaLnBrk="1" hangingPunct="1">
              <a:lnSpc>
                <a:spcPct val="150000"/>
              </a:lnSpc>
            </a:pPr>
            <a:r>
              <a:rPr lang="zh-CN" altLang="en-US" sz="1600" b="1" dirty="0"/>
              <a:t>模型描述系统功能项，数据实体，外部实体，实体关系及状态转换</a:t>
            </a:r>
          </a:p>
          <a:p>
            <a:pPr lvl="1" eaLnBrk="1" hangingPunct="1">
              <a:lnSpc>
                <a:spcPct val="150000"/>
              </a:lnSpc>
            </a:pPr>
            <a:r>
              <a:rPr lang="zh-CN" altLang="en-US" sz="2000" b="1" dirty="0"/>
              <a:t>基本策略：头脑风暴，专家评审，焦点会议组等方式进行具体的流程细化，数据项的确认</a:t>
            </a:r>
          </a:p>
          <a:p>
            <a:pPr lvl="1" eaLnBrk="1" hangingPunct="1">
              <a:lnSpc>
                <a:spcPct val="150000"/>
              </a:lnSpc>
            </a:pPr>
            <a:endParaRPr lang="zh-CN" altLang="en-US" sz="2000" b="1" dirty="0"/>
          </a:p>
        </p:txBody>
      </p:sp>
    </p:spTree>
  </p:cSld>
  <p:clrMapOvr>
    <a:masterClrMapping/>
  </p:clrMapOvr>
  <mc:AlternateContent xmlns:mc="http://schemas.openxmlformats.org/markup-compatibility/2006" xmlns:p14="http://schemas.microsoft.com/office/powerpoint/2010/main">
    <mc:Choice Requires="p14">
      <p:transition spd="slow" p14:dur="2000" advTm="94726"/>
    </mc:Choice>
    <mc:Fallback xmlns="">
      <p:transition spd="slow" advTm="94726"/>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293D02D9-E8B4-43C9-B7FD-6A99145A936F}" type="slidenum">
              <a:rPr lang="ko-KR" altLang="en-US" sz="1400" smtClean="0">
                <a:solidFill>
                  <a:schemeClr val="tx1"/>
                </a:solidFill>
                <a:latin typeface="-쉬리B" pitchFamily="18" charset="-127"/>
                <a:ea typeface="-쉬리B" pitchFamily="18" charset="-127"/>
              </a:rPr>
              <a:pPr>
                <a:spcBef>
                  <a:spcPct val="0"/>
                </a:spcBef>
                <a:buFontTx/>
                <a:buNone/>
              </a:pPr>
              <a:t>12</a:t>
            </a:fld>
            <a:endParaRPr lang="en-US" altLang="ko-KR" sz="1400">
              <a:solidFill>
                <a:schemeClr val="tx1"/>
              </a:solidFill>
              <a:latin typeface="-쉬리B" pitchFamily="18" charset="-127"/>
              <a:ea typeface="-쉬리B" pitchFamily="18" charset="-127"/>
            </a:endParaRPr>
          </a:p>
        </p:txBody>
      </p:sp>
      <p:pic>
        <p:nvPicPr>
          <p:cNvPr id="2662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850" y="1052513"/>
            <a:ext cx="8351838" cy="3700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189278"/>
    </mc:Choice>
    <mc:Fallback xmlns="">
      <p:transition spd="slow" advTm="18927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D06E9B95-4224-4F57-A1BD-A39D1F96540B}" type="slidenum">
              <a:rPr lang="ko-KR" altLang="en-US" sz="1400" smtClean="0">
                <a:solidFill>
                  <a:schemeClr val="tx1"/>
                </a:solidFill>
                <a:latin typeface="-쉬리B" pitchFamily="18" charset="-127"/>
                <a:ea typeface="-쉬리B" pitchFamily="18" charset="-127"/>
              </a:rPr>
              <a:pPr>
                <a:spcBef>
                  <a:spcPct val="0"/>
                </a:spcBef>
                <a:buFontTx/>
                <a:buNone/>
              </a:pPr>
              <a:t>13</a:t>
            </a:fld>
            <a:endParaRPr lang="en-US" altLang="ko-KR" sz="1400">
              <a:solidFill>
                <a:schemeClr val="tx1"/>
              </a:solidFill>
              <a:latin typeface="-쉬리B" pitchFamily="18" charset="-127"/>
              <a:ea typeface="-쉬리B" pitchFamily="18" charset="-127"/>
            </a:endParaRPr>
          </a:p>
        </p:txBody>
      </p:sp>
      <p:sp>
        <p:nvSpPr>
          <p:cNvPr id="951298" name="Rectangle 2"/>
          <p:cNvSpPr>
            <a:spLocks noGrp="1" noChangeArrowheads="1"/>
          </p:cNvSpPr>
          <p:nvPr>
            <p:ph type="title"/>
          </p:nvPr>
        </p:nvSpPr>
        <p:spPr/>
        <p:txBody>
          <a:bodyPr/>
          <a:lstStyle/>
          <a:p>
            <a:pPr eaLnBrk="1" hangingPunct="1">
              <a:defRPr/>
            </a:pPr>
            <a:r>
              <a:rPr lang="zh-CN" altLang="en-US" b="1"/>
              <a:t>需求分析的难点</a:t>
            </a:r>
          </a:p>
        </p:txBody>
      </p:sp>
      <p:sp>
        <p:nvSpPr>
          <p:cNvPr id="28676" name="Rectangle 3"/>
          <p:cNvSpPr>
            <a:spLocks noGrp="1" noChangeArrowheads="1"/>
          </p:cNvSpPr>
          <p:nvPr>
            <p:ph type="body" idx="1"/>
          </p:nvPr>
        </p:nvSpPr>
        <p:spPr>
          <a:xfrm>
            <a:off x="395288" y="1433513"/>
            <a:ext cx="8280400" cy="4891087"/>
          </a:xfrm>
        </p:spPr>
        <p:txBody>
          <a:bodyPr/>
          <a:lstStyle/>
          <a:p>
            <a:pPr eaLnBrk="1" hangingPunct="1"/>
            <a:r>
              <a:rPr lang="zh-CN" altLang="en-US" b="1" u="sng" dirty="0"/>
              <a:t>问题本身复杂</a:t>
            </a:r>
          </a:p>
          <a:p>
            <a:pPr eaLnBrk="1" hangingPunct="1"/>
            <a:r>
              <a:rPr lang="zh-CN" altLang="en-US" b="1" dirty="0"/>
              <a:t>交流障碍：不同背景，角度</a:t>
            </a:r>
          </a:p>
          <a:p>
            <a:pPr eaLnBrk="1" hangingPunct="1"/>
            <a:r>
              <a:rPr lang="zh-CN" altLang="en-US" b="1" u="sng" dirty="0"/>
              <a:t>不完备和不一致性</a:t>
            </a:r>
            <a:r>
              <a:rPr lang="zh-CN" altLang="en-US" b="1" dirty="0"/>
              <a:t>：陈述不完备；需求的矛盾</a:t>
            </a:r>
          </a:p>
          <a:p>
            <a:pPr eaLnBrk="1" hangingPunct="1"/>
            <a:r>
              <a:rPr lang="zh-CN" altLang="en-US" b="1" u="sng" dirty="0"/>
              <a:t>需求易变性</a:t>
            </a:r>
          </a:p>
        </p:txBody>
      </p:sp>
    </p:spTree>
  </p:cSld>
  <p:clrMapOvr>
    <a:masterClrMapping/>
  </p:clrMapOvr>
  <mc:AlternateContent xmlns:mc="http://schemas.openxmlformats.org/markup-compatibility/2006" xmlns:p14="http://schemas.microsoft.com/office/powerpoint/2010/main">
    <mc:Choice Requires="p14">
      <p:transition spd="slow" p14:dur="2000" advTm="70613"/>
    </mc:Choice>
    <mc:Fallback xmlns="">
      <p:transition spd="slow" advTm="70613"/>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6D79261F-34BE-4ED7-B753-A0DF8480604F}" type="slidenum">
              <a:rPr lang="ko-KR" altLang="en-US" sz="1400" smtClean="0">
                <a:solidFill>
                  <a:schemeClr val="tx1"/>
                </a:solidFill>
                <a:latin typeface="-쉬리B" pitchFamily="18" charset="-127"/>
                <a:ea typeface="-쉬리B" pitchFamily="18" charset="-127"/>
              </a:rPr>
              <a:pPr>
                <a:spcBef>
                  <a:spcPct val="0"/>
                </a:spcBef>
                <a:buFontTx/>
                <a:buNone/>
              </a:pPr>
              <a:t>14</a:t>
            </a:fld>
            <a:endParaRPr lang="en-US" altLang="ko-KR" sz="1400">
              <a:solidFill>
                <a:schemeClr val="tx1"/>
              </a:solidFill>
              <a:latin typeface="-쉬리B" pitchFamily="18" charset="-127"/>
              <a:ea typeface="-쉬리B" pitchFamily="18" charset="-127"/>
            </a:endParaRPr>
          </a:p>
        </p:txBody>
      </p:sp>
      <p:sp>
        <p:nvSpPr>
          <p:cNvPr id="953346" name="Rectangle 2"/>
          <p:cNvSpPr>
            <a:spLocks noGrp="1" noChangeArrowheads="1"/>
          </p:cNvSpPr>
          <p:nvPr>
            <p:ph type="title"/>
          </p:nvPr>
        </p:nvSpPr>
        <p:spPr/>
        <p:txBody>
          <a:bodyPr/>
          <a:lstStyle/>
          <a:p>
            <a:pPr eaLnBrk="1" hangingPunct="1">
              <a:defRPr/>
            </a:pPr>
            <a:r>
              <a:rPr lang="en-US" altLang="zh-CN" b="1" dirty="0"/>
              <a:t>2.1. </a:t>
            </a:r>
            <a:r>
              <a:rPr lang="zh-CN" altLang="en-US" b="1" dirty="0"/>
              <a:t>需求开发</a:t>
            </a:r>
          </a:p>
        </p:txBody>
      </p:sp>
      <p:sp>
        <p:nvSpPr>
          <p:cNvPr id="30724" name="Rectangle 3"/>
          <p:cNvSpPr>
            <a:spLocks noGrp="1" noChangeArrowheads="1"/>
          </p:cNvSpPr>
          <p:nvPr>
            <p:ph type="body" idx="1"/>
          </p:nvPr>
        </p:nvSpPr>
        <p:spPr>
          <a:xfrm>
            <a:off x="395288" y="1236663"/>
            <a:ext cx="8280400" cy="5087937"/>
          </a:xfrm>
        </p:spPr>
        <p:txBody>
          <a:bodyPr/>
          <a:lstStyle/>
          <a:p>
            <a:pPr eaLnBrk="1" hangingPunct="1">
              <a:lnSpc>
                <a:spcPct val="150000"/>
              </a:lnSpc>
            </a:pPr>
            <a:r>
              <a:rPr lang="en-US" altLang="zh-CN" b="1" dirty="0"/>
              <a:t>(3) </a:t>
            </a:r>
            <a:r>
              <a:rPr lang="zh-CN" altLang="en-US" b="1" dirty="0"/>
              <a:t>需求规格</a:t>
            </a:r>
            <a:endParaRPr lang="en-US" altLang="zh-CN" b="1" dirty="0"/>
          </a:p>
          <a:p>
            <a:pPr lvl="1" eaLnBrk="1" hangingPunct="1">
              <a:lnSpc>
                <a:spcPct val="150000"/>
              </a:lnSpc>
            </a:pPr>
            <a:r>
              <a:rPr lang="zh-CN" altLang="en-US" b="1" dirty="0"/>
              <a:t>目的：使用户和软件开发者双方对软件的初始规定有一个共同理解，使之成为整个开发工作的基础</a:t>
            </a:r>
          </a:p>
          <a:p>
            <a:pPr lvl="1" eaLnBrk="1" hangingPunct="1">
              <a:lnSpc>
                <a:spcPct val="150000"/>
              </a:lnSpc>
            </a:pPr>
            <a:r>
              <a:rPr lang="zh-CN" altLang="en-US" b="1" u="sng" dirty="0"/>
              <a:t>需求规格说明书</a:t>
            </a:r>
            <a:r>
              <a:rPr lang="en-US" altLang="zh-CN" b="1" dirty="0"/>
              <a:t>(SRS)</a:t>
            </a:r>
          </a:p>
        </p:txBody>
      </p:sp>
    </p:spTree>
  </p:cSld>
  <p:clrMapOvr>
    <a:masterClrMapping/>
  </p:clrMapOvr>
  <mc:AlternateContent xmlns:mc="http://schemas.openxmlformats.org/markup-compatibility/2006" xmlns:p14="http://schemas.microsoft.com/office/powerpoint/2010/main">
    <mc:Choice Requires="p14">
      <p:transition spd="slow" p14:dur="2000" advTm="38417"/>
    </mc:Choice>
    <mc:Fallback xmlns="">
      <p:transition spd="slow" advTm="38417"/>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9398A266-2D73-4682-8F9C-36733494B5AB}" type="slidenum">
              <a:rPr lang="ko-KR" altLang="en-US" sz="1400" smtClean="0">
                <a:solidFill>
                  <a:schemeClr val="tx1"/>
                </a:solidFill>
                <a:latin typeface="-쉬리B" pitchFamily="18" charset="-127"/>
                <a:ea typeface="-쉬리B" pitchFamily="18" charset="-127"/>
              </a:rPr>
              <a:pPr>
                <a:spcBef>
                  <a:spcPct val="0"/>
                </a:spcBef>
                <a:buFontTx/>
                <a:buNone/>
              </a:pPr>
              <a:t>15</a:t>
            </a:fld>
            <a:endParaRPr lang="en-US" altLang="ko-KR" sz="1400">
              <a:solidFill>
                <a:schemeClr val="tx1"/>
              </a:solidFill>
              <a:latin typeface="-쉬리B" pitchFamily="18" charset="-127"/>
              <a:ea typeface="-쉬리B" pitchFamily="18" charset="-127"/>
            </a:endParaRPr>
          </a:p>
        </p:txBody>
      </p:sp>
      <p:sp>
        <p:nvSpPr>
          <p:cNvPr id="955394" name="Rectangle 2"/>
          <p:cNvSpPr>
            <a:spLocks noGrp="1" noChangeArrowheads="1"/>
          </p:cNvSpPr>
          <p:nvPr>
            <p:ph type="title"/>
          </p:nvPr>
        </p:nvSpPr>
        <p:spPr/>
        <p:txBody>
          <a:bodyPr/>
          <a:lstStyle/>
          <a:p>
            <a:pPr eaLnBrk="1" hangingPunct="1">
              <a:defRPr/>
            </a:pPr>
            <a:r>
              <a:rPr lang="en-US" altLang="zh-CN" b="1" dirty="0"/>
              <a:t>2.1. </a:t>
            </a:r>
            <a:r>
              <a:rPr lang="zh-CN" altLang="en-US" b="1" dirty="0"/>
              <a:t>需求开发</a:t>
            </a:r>
          </a:p>
        </p:txBody>
      </p:sp>
      <p:sp>
        <p:nvSpPr>
          <p:cNvPr id="32772" name="Rectangle 3"/>
          <p:cNvSpPr>
            <a:spLocks noGrp="1" noChangeArrowheads="1"/>
          </p:cNvSpPr>
          <p:nvPr>
            <p:ph type="body" idx="1"/>
          </p:nvPr>
        </p:nvSpPr>
        <p:spPr/>
        <p:txBody>
          <a:bodyPr/>
          <a:lstStyle/>
          <a:p>
            <a:pPr eaLnBrk="1" hangingPunct="1">
              <a:lnSpc>
                <a:spcPct val="120000"/>
              </a:lnSpc>
            </a:pPr>
            <a:r>
              <a:rPr lang="zh-CN" altLang="en-US" b="1" dirty="0"/>
              <a:t>需求验证</a:t>
            </a:r>
            <a:endParaRPr lang="en-US" altLang="zh-CN" b="1" dirty="0"/>
          </a:p>
          <a:p>
            <a:pPr lvl="1" eaLnBrk="1" hangingPunct="1">
              <a:lnSpc>
                <a:spcPct val="120000"/>
              </a:lnSpc>
            </a:pPr>
            <a:r>
              <a:rPr lang="zh-CN" altLang="en-US" sz="2000" b="1" dirty="0"/>
              <a:t>以需求规格说明为输入，通过符号执行、模拟或快速原型等途径</a:t>
            </a:r>
          </a:p>
          <a:p>
            <a:pPr lvl="1" eaLnBrk="1" hangingPunct="1">
              <a:lnSpc>
                <a:spcPct val="120000"/>
              </a:lnSpc>
            </a:pPr>
            <a:r>
              <a:rPr lang="zh-CN" altLang="en-US" sz="2000" b="1" dirty="0"/>
              <a:t>正确性</a:t>
            </a:r>
          </a:p>
          <a:p>
            <a:pPr lvl="1" eaLnBrk="1" hangingPunct="1">
              <a:lnSpc>
                <a:spcPct val="120000"/>
              </a:lnSpc>
            </a:pPr>
            <a:r>
              <a:rPr lang="zh-CN" altLang="en-US" sz="2000" b="1" dirty="0"/>
              <a:t>一致性</a:t>
            </a:r>
          </a:p>
          <a:p>
            <a:pPr lvl="1" eaLnBrk="1" hangingPunct="1">
              <a:lnSpc>
                <a:spcPct val="120000"/>
              </a:lnSpc>
            </a:pPr>
            <a:r>
              <a:rPr lang="zh-CN" altLang="en-US" sz="2000" b="1" dirty="0"/>
              <a:t>完整性</a:t>
            </a:r>
          </a:p>
          <a:p>
            <a:pPr lvl="1" eaLnBrk="1" hangingPunct="1">
              <a:lnSpc>
                <a:spcPct val="120000"/>
              </a:lnSpc>
            </a:pPr>
            <a:r>
              <a:rPr lang="zh-CN" altLang="en-US" sz="2000" b="1" dirty="0"/>
              <a:t>可行性：必须在已知系统和环境的权能和限制范围内可以实施</a:t>
            </a:r>
          </a:p>
          <a:p>
            <a:pPr lvl="1" eaLnBrk="1" hangingPunct="1">
              <a:lnSpc>
                <a:spcPct val="120000"/>
              </a:lnSpc>
            </a:pPr>
            <a:r>
              <a:rPr lang="zh-CN" altLang="en-US" sz="2000" b="1" dirty="0"/>
              <a:t>必要性</a:t>
            </a:r>
          </a:p>
          <a:p>
            <a:pPr lvl="1" eaLnBrk="1" hangingPunct="1">
              <a:lnSpc>
                <a:spcPct val="120000"/>
              </a:lnSpc>
            </a:pPr>
            <a:r>
              <a:rPr lang="zh-CN" altLang="en-US" sz="2000" b="1" dirty="0"/>
              <a:t>可检验性：能写出测试用例满足需求</a:t>
            </a:r>
          </a:p>
          <a:p>
            <a:pPr lvl="1" eaLnBrk="1" hangingPunct="1">
              <a:lnSpc>
                <a:spcPct val="120000"/>
              </a:lnSpc>
            </a:pPr>
            <a:r>
              <a:rPr lang="zh-CN" altLang="en-US" sz="2000" b="1" dirty="0"/>
              <a:t>可跟踪性：</a:t>
            </a:r>
            <a:r>
              <a:rPr lang="zh-CN" altLang="en-US" sz="2000" b="1" u="sng" dirty="0"/>
              <a:t>在每项软件需求与它的根源和设计元素、源代码、测试用例之间建立起链接</a:t>
            </a:r>
          </a:p>
          <a:p>
            <a:pPr lvl="1" eaLnBrk="1" hangingPunct="1">
              <a:lnSpc>
                <a:spcPct val="120000"/>
              </a:lnSpc>
            </a:pPr>
            <a:r>
              <a:rPr lang="zh-CN" altLang="en-US" sz="2000" b="1" dirty="0"/>
              <a:t>最后的签字</a:t>
            </a:r>
          </a:p>
        </p:txBody>
      </p:sp>
    </p:spTree>
  </p:cSld>
  <p:clrMapOvr>
    <a:masterClrMapping/>
  </p:clrMapOvr>
  <mc:AlternateContent xmlns:mc="http://schemas.openxmlformats.org/markup-compatibility/2006" xmlns:p14="http://schemas.microsoft.com/office/powerpoint/2010/main">
    <mc:Choice Requires="p14">
      <p:transition spd="slow" p14:dur="2000" advTm="193284"/>
    </mc:Choice>
    <mc:Fallback xmlns="">
      <p:transition spd="slow" advTm="193284"/>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0770E5C6-118C-4078-A3CF-27A2EDE648DA}" type="slidenum">
              <a:rPr lang="ko-KR" altLang="en-US" sz="1400" smtClean="0">
                <a:solidFill>
                  <a:schemeClr val="tx1"/>
                </a:solidFill>
                <a:latin typeface="-쉬리B" pitchFamily="18" charset="-127"/>
                <a:ea typeface="-쉬리B" pitchFamily="18" charset="-127"/>
              </a:rPr>
              <a:pPr>
                <a:spcBef>
                  <a:spcPct val="0"/>
                </a:spcBef>
                <a:buFontTx/>
                <a:buNone/>
              </a:pPr>
              <a:t>16</a:t>
            </a:fld>
            <a:endParaRPr lang="en-US" altLang="ko-KR" sz="1400">
              <a:solidFill>
                <a:schemeClr val="tx1"/>
              </a:solidFill>
              <a:latin typeface="-쉬리B" pitchFamily="18" charset="-127"/>
              <a:ea typeface="-쉬리B" pitchFamily="18" charset="-127"/>
            </a:endParaRPr>
          </a:p>
        </p:txBody>
      </p:sp>
      <p:sp>
        <p:nvSpPr>
          <p:cNvPr id="957442" name="Rectangle 2"/>
          <p:cNvSpPr>
            <a:spLocks noGrp="1" noChangeArrowheads="1"/>
          </p:cNvSpPr>
          <p:nvPr>
            <p:ph type="title"/>
          </p:nvPr>
        </p:nvSpPr>
        <p:spPr/>
        <p:txBody>
          <a:bodyPr/>
          <a:lstStyle/>
          <a:p>
            <a:pPr eaLnBrk="1" hangingPunct="1">
              <a:defRPr/>
            </a:pPr>
            <a:r>
              <a:rPr lang="en-US" altLang="zh-CN" b="1" dirty="0"/>
              <a:t>2.2 </a:t>
            </a:r>
            <a:r>
              <a:rPr lang="zh-CN" altLang="en-US" b="1" dirty="0"/>
              <a:t>需求管理</a:t>
            </a:r>
          </a:p>
        </p:txBody>
      </p:sp>
      <p:sp>
        <p:nvSpPr>
          <p:cNvPr id="34820" name="Rectangle 3"/>
          <p:cNvSpPr>
            <a:spLocks noGrp="1" noChangeArrowheads="1"/>
          </p:cNvSpPr>
          <p:nvPr>
            <p:ph type="body" idx="1"/>
          </p:nvPr>
        </p:nvSpPr>
        <p:spPr/>
        <p:txBody>
          <a:bodyPr/>
          <a:lstStyle/>
          <a:p>
            <a:pPr eaLnBrk="1" hangingPunct="1">
              <a:lnSpc>
                <a:spcPct val="120000"/>
              </a:lnSpc>
            </a:pPr>
            <a:r>
              <a:rPr lang="zh-CN" altLang="en-US" sz="1800" b="1" dirty="0"/>
              <a:t>必要性：</a:t>
            </a:r>
          </a:p>
          <a:p>
            <a:pPr lvl="1" eaLnBrk="1" hangingPunct="1">
              <a:lnSpc>
                <a:spcPct val="120000"/>
              </a:lnSpc>
            </a:pPr>
            <a:r>
              <a:rPr lang="zh-CN" altLang="en-US" sz="1600" b="1" dirty="0"/>
              <a:t>需求供求双方固有的矛盾</a:t>
            </a:r>
          </a:p>
          <a:p>
            <a:pPr lvl="1" eaLnBrk="1" hangingPunct="1">
              <a:lnSpc>
                <a:spcPct val="120000"/>
              </a:lnSpc>
            </a:pPr>
            <a:r>
              <a:rPr lang="zh-CN" altLang="en-US" sz="1600" b="1" dirty="0"/>
              <a:t>需求具有易变性和难以表述性</a:t>
            </a:r>
          </a:p>
          <a:p>
            <a:pPr lvl="1" eaLnBrk="1" hangingPunct="1">
              <a:lnSpc>
                <a:spcPct val="120000"/>
              </a:lnSpc>
            </a:pPr>
            <a:r>
              <a:rPr lang="zh-CN" altLang="en-US" sz="1600" b="1" dirty="0"/>
              <a:t>需求错误出现的高频性和修复的高昂成本</a:t>
            </a:r>
          </a:p>
          <a:p>
            <a:pPr eaLnBrk="1" hangingPunct="1">
              <a:lnSpc>
                <a:spcPct val="120000"/>
              </a:lnSpc>
            </a:pPr>
            <a:r>
              <a:rPr lang="zh-CN" altLang="en-US" sz="1800" b="1" dirty="0"/>
              <a:t>目标</a:t>
            </a:r>
          </a:p>
          <a:p>
            <a:pPr lvl="1" eaLnBrk="1" hangingPunct="1">
              <a:lnSpc>
                <a:spcPct val="120000"/>
              </a:lnSpc>
            </a:pPr>
            <a:r>
              <a:rPr lang="zh-CN" altLang="en-US" sz="1600" b="1" dirty="0"/>
              <a:t>使软件需求受控，并建立供软件工程和管理使用的</a:t>
            </a:r>
            <a:r>
              <a:rPr lang="zh-CN" altLang="en-US" sz="1600" b="1" u="sng" dirty="0"/>
              <a:t>需求基线</a:t>
            </a:r>
          </a:p>
          <a:p>
            <a:pPr lvl="1" eaLnBrk="1" hangingPunct="1">
              <a:lnSpc>
                <a:spcPct val="120000"/>
              </a:lnSpc>
            </a:pPr>
            <a:r>
              <a:rPr lang="zh-CN" altLang="en-US" sz="1600" b="1" dirty="0"/>
              <a:t>使软件计划、产品和活动与软件需求保持一致</a:t>
            </a:r>
          </a:p>
          <a:p>
            <a:pPr eaLnBrk="1" hangingPunct="1">
              <a:lnSpc>
                <a:spcPct val="120000"/>
              </a:lnSpc>
            </a:pPr>
            <a:r>
              <a:rPr lang="zh-CN" altLang="en-US" sz="1800" b="1" dirty="0"/>
              <a:t>原则</a:t>
            </a:r>
          </a:p>
          <a:p>
            <a:pPr lvl="1" eaLnBrk="1" hangingPunct="1">
              <a:lnSpc>
                <a:spcPct val="120000"/>
              </a:lnSpc>
            </a:pPr>
            <a:r>
              <a:rPr lang="zh-CN" altLang="en-US" sz="1600" b="1" dirty="0"/>
              <a:t>需求一定要分类管理</a:t>
            </a:r>
          </a:p>
          <a:p>
            <a:pPr lvl="2" eaLnBrk="1" hangingPunct="1">
              <a:lnSpc>
                <a:spcPct val="120000"/>
              </a:lnSpc>
            </a:pPr>
            <a:r>
              <a:rPr lang="zh-CN" altLang="en-US" sz="1400" b="1" u="sng" dirty="0"/>
              <a:t>分出层次，不同层次需求的侧重点、描述方式不同</a:t>
            </a:r>
            <a:r>
              <a:rPr lang="zh-CN" altLang="en-US" sz="1400" b="1" dirty="0"/>
              <a:t>。领导、管理人员、业务人员</a:t>
            </a:r>
          </a:p>
          <a:p>
            <a:pPr lvl="1" eaLnBrk="1" hangingPunct="1">
              <a:lnSpc>
                <a:spcPct val="120000"/>
              </a:lnSpc>
            </a:pPr>
            <a:r>
              <a:rPr lang="zh-CN" altLang="en-US" sz="1600" b="1" dirty="0"/>
              <a:t>需求</a:t>
            </a:r>
            <a:r>
              <a:rPr lang="zh-CN" altLang="en-US" sz="1600" b="1" u="sng" dirty="0"/>
              <a:t>必须分优先级</a:t>
            </a:r>
          </a:p>
          <a:p>
            <a:pPr lvl="1" eaLnBrk="1" hangingPunct="1">
              <a:lnSpc>
                <a:spcPct val="120000"/>
              </a:lnSpc>
            </a:pPr>
            <a:r>
              <a:rPr lang="zh-CN" altLang="en-US" sz="1600" b="1" dirty="0"/>
              <a:t>需求必须文档化</a:t>
            </a:r>
          </a:p>
          <a:p>
            <a:pPr lvl="1" eaLnBrk="1" hangingPunct="1">
              <a:lnSpc>
                <a:spcPct val="120000"/>
              </a:lnSpc>
            </a:pPr>
            <a:r>
              <a:rPr lang="zh-CN" altLang="en-US" sz="1600" b="1" dirty="0"/>
              <a:t>需求一旦变化，就必须对需求变更的影响进行评估</a:t>
            </a:r>
          </a:p>
          <a:p>
            <a:pPr lvl="1" eaLnBrk="1" hangingPunct="1">
              <a:lnSpc>
                <a:spcPct val="120000"/>
              </a:lnSpc>
            </a:pPr>
            <a:r>
              <a:rPr lang="zh-CN" altLang="en-US" sz="1600" b="1" dirty="0"/>
              <a:t>需求管理必须与需求工程的其他活动紧密整合</a:t>
            </a:r>
          </a:p>
        </p:txBody>
      </p:sp>
    </p:spTree>
  </p:cSld>
  <p:clrMapOvr>
    <a:masterClrMapping/>
  </p:clrMapOvr>
  <mc:AlternateContent xmlns:mc="http://schemas.openxmlformats.org/markup-compatibility/2006" xmlns:p14="http://schemas.microsoft.com/office/powerpoint/2010/main">
    <mc:Choice Requires="p14">
      <p:transition spd="slow" p14:dur="2000" advTm="155853"/>
    </mc:Choice>
    <mc:Fallback xmlns="">
      <p:transition spd="slow" advTm="155853"/>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BBFB2D9B-D020-4C31-8E6C-58D12F46132D}" type="slidenum">
              <a:rPr lang="ko-KR" altLang="en-US" sz="1400" smtClean="0">
                <a:solidFill>
                  <a:schemeClr val="tx1"/>
                </a:solidFill>
                <a:latin typeface="-쉬리B" pitchFamily="18" charset="-127"/>
                <a:ea typeface="-쉬리B" pitchFamily="18" charset="-127"/>
              </a:rPr>
              <a:pPr>
                <a:spcBef>
                  <a:spcPct val="0"/>
                </a:spcBef>
                <a:buFontTx/>
                <a:buNone/>
              </a:pPr>
              <a:t>17</a:t>
            </a:fld>
            <a:endParaRPr lang="en-US" altLang="ko-KR" sz="1400">
              <a:solidFill>
                <a:schemeClr val="tx1"/>
              </a:solidFill>
              <a:latin typeface="-쉬리B" pitchFamily="18" charset="-127"/>
              <a:ea typeface="-쉬리B" pitchFamily="18" charset="-127"/>
            </a:endParaRPr>
          </a:p>
        </p:txBody>
      </p:sp>
      <p:sp>
        <p:nvSpPr>
          <p:cNvPr id="959490" name="Rectangle 2"/>
          <p:cNvSpPr>
            <a:spLocks noGrp="1" noChangeArrowheads="1"/>
          </p:cNvSpPr>
          <p:nvPr>
            <p:ph type="title"/>
          </p:nvPr>
        </p:nvSpPr>
        <p:spPr/>
        <p:txBody>
          <a:bodyPr/>
          <a:lstStyle/>
          <a:p>
            <a:pPr eaLnBrk="1" hangingPunct="1">
              <a:defRPr/>
            </a:pPr>
            <a:r>
              <a:rPr lang="en-US" altLang="zh-CN" b="1" dirty="0"/>
              <a:t>2.2 </a:t>
            </a:r>
            <a:r>
              <a:rPr lang="zh-CN" altLang="en-US" b="1" dirty="0"/>
              <a:t>需求管理</a:t>
            </a:r>
            <a:endParaRPr lang="en-US" altLang="en-US" b="1" dirty="0"/>
          </a:p>
        </p:txBody>
      </p:sp>
      <p:sp>
        <p:nvSpPr>
          <p:cNvPr id="36868" name="Rectangle 3"/>
          <p:cNvSpPr>
            <a:spLocks noGrp="1" noChangeArrowheads="1"/>
          </p:cNvSpPr>
          <p:nvPr>
            <p:ph type="body" idx="1"/>
          </p:nvPr>
        </p:nvSpPr>
        <p:spPr/>
        <p:txBody>
          <a:bodyPr/>
          <a:lstStyle/>
          <a:p>
            <a:pPr eaLnBrk="1" hangingPunct="1">
              <a:lnSpc>
                <a:spcPct val="150000"/>
              </a:lnSpc>
            </a:pPr>
            <a:r>
              <a:rPr lang="zh-CN" altLang="en-US" b="1" dirty="0"/>
              <a:t>需求管理活动</a:t>
            </a:r>
          </a:p>
          <a:p>
            <a:pPr lvl="1" eaLnBrk="1" hangingPunct="1">
              <a:lnSpc>
                <a:spcPct val="150000"/>
              </a:lnSpc>
            </a:pPr>
            <a:r>
              <a:rPr lang="zh-CN" altLang="en-US" b="1" dirty="0"/>
              <a:t>首先建立需求管理规划</a:t>
            </a:r>
          </a:p>
          <a:p>
            <a:pPr lvl="2" eaLnBrk="1" hangingPunct="1">
              <a:lnSpc>
                <a:spcPct val="150000"/>
              </a:lnSpc>
            </a:pPr>
            <a:r>
              <a:rPr lang="zh-CN" altLang="en-US" b="1" u="sng" dirty="0"/>
              <a:t>需求识别</a:t>
            </a:r>
            <a:r>
              <a:rPr lang="zh-CN" altLang="en-US" b="1" dirty="0"/>
              <a:t>，即给出需求以唯一的标识，以便在上下文中引用</a:t>
            </a:r>
          </a:p>
          <a:p>
            <a:pPr lvl="2" eaLnBrk="1" hangingPunct="1">
              <a:lnSpc>
                <a:spcPct val="150000"/>
              </a:lnSpc>
            </a:pPr>
            <a:r>
              <a:rPr lang="zh-CN" altLang="en-US" b="1" dirty="0"/>
              <a:t>变更</a:t>
            </a:r>
            <a:r>
              <a:rPr lang="zh-CN" altLang="en-US" b="1" u="sng" dirty="0"/>
              <a:t>管理过程</a:t>
            </a:r>
            <a:r>
              <a:rPr lang="zh-CN" altLang="en-US" b="1" dirty="0"/>
              <a:t>，即确定一个选择、分析和决策需求变更的过程，所有的需求变更都要遵循此过程。</a:t>
            </a:r>
          </a:p>
          <a:p>
            <a:pPr lvl="2" eaLnBrk="1" hangingPunct="1">
              <a:lnSpc>
                <a:spcPct val="150000"/>
              </a:lnSpc>
            </a:pPr>
            <a:r>
              <a:rPr lang="zh-CN" altLang="en-US" b="1" u="sng" dirty="0"/>
              <a:t>需求跟踪</a:t>
            </a:r>
            <a:r>
              <a:rPr lang="zh-CN" altLang="en-US" b="1" dirty="0"/>
              <a:t>，即定义需求之间的关系及需求和设计之间的管理，记录并维护这些关系</a:t>
            </a:r>
          </a:p>
          <a:p>
            <a:pPr lvl="2" eaLnBrk="1" hangingPunct="1">
              <a:lnSpc>
                <a:spcPct val="150000"/>
              </a:lnSpc>
            </a:pPr>
            <a:r>
              <a:rPr lang="zh-CN" altLang="en-US" b="1" u="sng" dirty="0"/>
              <a:t>自动化工具</a:t>
            </a:r>
            <a:r>
              <a:rPr lang="zh-CN" altLang="en-US" b="1" dirty="0"/>
              <a:t>，既对使用的</a:t>
            </a:r>
            <a:r>
              <a:rPr lang="en-US" altLang="zh-CN" b="1" dirty="0"/>
              <a:t>CASE</a:t>
            </a:r>
            <a:r>
              <a:rPr lang="zh-CN" altLang="en-US" b="1" dirty="0"/>
              <a:t>工具作出选择</a:t>
            </a:r>
          </a:p>
        </p:txBody>
      </p:sp>
    </p:spTree>
  </p:cSld>
  <p:clrMapOvr>
    <a:masterClrMapping/>
  </p:clrMapOvr>
  <mc:AlternateContent xmlns:mc="http://schemas.openxmlformats.org/markup-compatibility/2006" xmlns:p14="http://schemas.microsoft.com/office/powerpoint/2010/main">
    <mc:Choice Requires="p14">
      <p:transition spd="slow" p14:dur="2000" advTm="69364"/>
    </mc:Choice>
    <mc:Fallback xmlns="">
      <p:transition spd="slow" advTm="69364"/>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61E3297E-4C93-4FAC-A7C9-4608390D87D7}" type="slidenum">
              <a:rPr lang="ko-KR" altLang="en-US" sz="1400" smtClean="0">
                <a:solidFill>
                  <a:schemeClr val="tx1"/>
                </a:solidFill>
                <a:latin typeface="-쉬리B" pitchFamily="18" charset="-127"/>
                <a:ea typeface="-쉬리B" pitchFamily="18" charset="-127"/>
              </a:rPr>
              <a:pPr>
                <a:spcBef>
                  <a:spcPct val="0"/>
                </a:spcBef>
                <a:buFontTx/>
                <a:buNone/>
              </a:pPr>
              <a:t>18</a:t>
            </a:fld>
            <a:endParaRPr lang="en-US" altLang="ko-KR" sz="1400">
              <a:solidFill>
                <a:schemeClr val="tx1"/>
              </a:solidFill>
              <a:latin typeface="-쉬리B" pitchFamily="18" charset="-127"/>
              <a:ea typeface="-쉬리B" pitchFamily="18" charset="-127"/>
            </a:endParaRPr>
          </a:p>
        </p:txBody>
      </p:sp>
      <p:sp>
        <p:nvSpPr>
          <p:cNvPr id="961538" name="Rectangle 2"/>
          <p:cNvSpPr>
            <a:spLocks noGrp="1" noChangeArrowheads="1"/>
          </p:cNvSpPr>
          <p:nvPr>
            <p:ph type="title"/>
          </p:nvPr>
        </p:nvSpPr>
        <p:spPr/>
        <p:txBody>
          <a:bodyPr/>
          <a:lstStyle/>
          <a:p>
            <a:pPr eaLnBrk="1" hangingPunct="1">
              <a:defRPr/>
            </a:pPr>
            <a:r>
              <a:rPr lang="en-US" altLang="zh-CN" b="1" dirty="0"/>
              <a:t>2.2 </a:t>
            </a:r>
            <a:r>
              <a:rPr lang="zh-CN" altLang="en-US" b="1" dirty="0"/>
              <a:t>需求管理</a:t>
            </a:r>
            <a:endParaRPr lang="en-US" altLang="en-US" b="1" dirty="0"/>
          </a:p>
        </p:txBody>
      </p:sp>
      <p:graphicFrame>
        <p:nvGraphicFramePr>
          <p:cNvPr id="961539" name="Group 3"/>
          <p:cNvGraphicFramePr>
            <a:graphicFrameLocks noGrp="1"/>
          </p:cNvGraphicFramePr>
          <p:nvPr>
            <p:ph idx="1"/>
          </p:nvPr>
        </p:nvGraphicFramePr>
        <p:xfrm>
          <a:off x="395288" y="1292225"/>
          <a:ext cx="8280400" cy="4525963"/>
        </p:xfrm>
        <a:graphic>
          <a:graphicData uri="http://schemas.openxmlformats.org/drawingml/2006/table">
            <a:tbl>
              <a:tblPr/>
              <a:tblGrid>
                <a:gridCol w="1820862">
                  <a:extLst>
                    <a:ext uri="{9D8B030D-6E8A-4147-A177-3AD203B41FA5}">
                      <a16:colId xmlns:a16="http://schemas.microsoft.com/office/drawing/2014/main" val="20000"/>
                    </a:ext>
                  </a:extLst>
                </a:gridCol>
                <a:gridCol w="6459538">
                  <a:extLst>
                    <a:ext uri="{9D8B030D-6E8A-4147-A177-3AD203B41FA5}">
                      <a16:colId xmlns:a16="http://schemas.microsoft.com/office/drawing/2014/main" val="20001"/>
                    </a:ext>
                  </a:extLst>
                </a:gridCol>
              </a:tblGrid>
              <a:tr h="1327150">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dirty="0">
                          <a:ln>
                            <a:noFill/>
                          </a:ln>
                          <a:solidFill>
                            <a:srgbClr val="000000"/>
                          </a:solidFill>
                          <a:effectLst/>
                          <a:latin typeface="宋体" panose="02010600030101010101" pitchFamily="2" charset="-122"/>
                          <a:ea typeface="微软雅黑" panose="020B0503020204020204" pitchFamily="34" charset="-122"/>
                        </a:rPr>
                        <a:t>需求管理活动</a:t>
                      </a:r>
                      <a:endParaRPr kumimoji="1" lang="zh-CN" altLang="en-US" sz="1800" b="1" i="0" u="none" strike="noStrike" cap="none" normalizeH="0" baseline="0" dirty="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活动的任务</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extLst>
                  <a:ext uri="{0D108BD9-81ED-4DB2-BD59-A6C34878D82A}">
                    <a16:rowId xmlns:a16="http://schemas.microsoft.com/office/drawing/2014/main" val="10000"/>
                  </a:ext>
                </a:extLst>
              </a:tr>
              <a:tr h="800100">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变更控制</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建议需求变更并分析其影响，做出是否变更的决策</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98513">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版本控制</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确定单个需求和</a:t>
                      </a:r>
                      <a:r>
                        <a:rPr kumimoji="1" lang="en-US" altLang="zh-CN"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SRS</a:t>
                      </a: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版本</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00100">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需求跟踪</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定义对于其他需求及系统元素的联系链</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800100">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需求状态</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dirty="0">
                          <a:ln>
                            <a:noFill/>
                          </a:ln>
                          <a:solidFill>
                            <a:srgbClr val="000000"/>
                          </a:solidFill>
                          <a:effectLst/>
                          <a:latin typeface="宋体" panose="02010600030101010101" pitchFamily="2" charset="-122"/>
                          <a:ea typeface="微软雅黑" panose="020B0503020204020204" pitchFamily="34" charset="-122"/>
                        </a:rPr>
                        <a:t>定义并跟踪需求的状态</a:t>
                      </a:r>
                      <a:endParaRPr kumimoji="1" lang="zh-CN" altLang="en-US" sz="1800" b="1" i="0" u="none" strike="noStrike" cap="none" normalizeH="0" baseline="0" dirty="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advTm="27219"/>
    </mc:Choice>
    <mc:Fallback xmlns="">
      <p:transition spd="slow" advTm="27219"/>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AD6307DB-E191-47A5-9987-DCDDF936B130}" type="slidenum">
              <a:rPr lang="ko-KR" altLang="en-US" sz="1400" smtClean="0">
                <a:solidFill>
                  <a:schemeClr val="tx1"/>
                </a:solidFill>
                <a:latin typeface="-쉬리B" pitchFamily="18" charset="-127"/>
                <a:ea typeface="-쉬리B" pitchFamily="18" charset="-127"/>
              </a:rPr>
              <a:pPr>
                <a:spcBef>
                  <a:spcPct val="0"/>
                </a:spcBef>
                <a:buFontTx/>
                <a:buNone/>
              </a:pPr>
              <a:t>19</a:t>
            </a:fld>
            <a:endParaRPr lang="en-US" altLang="ko-KR" sz="1400">
              <a:solidFill>
                <a:schemeClr val="tx1"/>
              </a:solidFill>
              <a:latin typeface="-쉬리B" pitchFamily="18" charset="-127"/>
              <a:ea typeface="-쉬리B" pitchFamily="18" charset="-127"/>
            </a:endParaRPr>
          </a:p>
        </p:txBody>
      </p:sp>
      <p:sp>
        <p:nvSpPr>
          <p:cNvPr id="963586" name="Rectangle 2"/>
          <p:cNvSpPr>
            <a:spLocks noGrp="1" noChangeArrowheads="1"/>
          </p:cNvSpPr>
          <p:nvPr>
            <p:ph type="title"/>
          </p:nvPr>
        </p:nvSpPr>
        <p:spPr/>
        <p:txBody>
          <a:bodyPr/>
          <a:lstStyle/>
          <a:p>
            <a:pPr eaLnBrk="1" hangingPunct="1">
              <a:defRPr/>
            </a:pPr>
            <a:r>
              <a:rPr lang="en-US" altLang="zh-CN" b="1" dirty="0"/>
              <a:t>2.2 </a:t>
            </a:r>
            <a:r>
              <a:rPr lang="zh-CN" altLang="en-US" b="1" dirty="0"/>
              <a:t>需求管理</a:t>
            </a:r>
          </a:p>
        </p:txBody>
      </p:sp>
      <p:sp>
        <p:nvSpPr>
          <p:cNvPr id="40964" name="Rectangle 3"/>
          <p:cNvSpPr>
            <a:spLocks noGrp="1" noChangeArrowheads="1"/>
          </p:cNvSpPr>
          <p:nvPr>
            <p:ph type="body" idx="1"/>
          </p:nvPr>
        </p:nvSpPr>
        <p:spPr>
          <a:xfrm>
            <a:off x="395288" y="1309688"/>
            <a:ext cx="8280400" cy="5014912"/>
          </a:xfrm>
        </p:spPr>
        <p:txBody>
          <a:bodyPr/>
          <a:lstStyle/>
          <a:p>
            <a:pPr eaLnBrk="1" hangingPunct="1">
              <a:lnSpc>
                <a:spcPct val="150000"/>
              </a:lnSpc>
            </a:pPr>
            <a:r>
              <a:rPr lang="en-US" altLang="zh-CN" b="1" dirty="0"/>
              <a:t>(1) </a:t>
            </a:r>
            <a:r>
              <a:rPr lang="zh-CN" altLang="en-US" b="1" dirty="0"/>
              <a:t>需求变更</a:t>
            </a:r>
            <a:endParaRPr lang="en-US" altLang="zh-CN" b="1" dirty="0"/>
          </a:p>
          <a:p>
            <a:pPr lvl="1" eaLnBrk="1" hangingPunct="1">
              <a:lnSpc>
                <a:spcPct val="150000"/>
              </a:lnSpc>
            </a:pPr>
            <a:r>
              <a:rPr lang="zh-CN" altLang="en-US" b="1" dirty="0"/>
              <a:t>需求变更成本可以占项目总成本的</a:t>
            </a:r>
            <a:r>
              <a:rPr lang="en-US" altLang="zh-CN" b="1" dirty="0"/>
              <a:t>40</a:t>
            </a:r>
            <a:r>
              <a:rPr lang="zh-CN" altLang="en-US" b="1" dirty="0"/>
              <a:t>％</a:t>
            </a:r>
          </a:p>
          <a:p>
            <a:pPr lvl="1" eaLnBrk="1" hangingPunct="1">
              <a:lnSpc>
                <a:spcPct val="150000"/>
              </a:lnSpc>
            </a:pPr>
            <a:r>
              <a:rPr lang="zh-CN" altLang="en-US" b="1" dirty="0"/>
              <a:t>根据变更输入，按照变更控制系统规定的审批程序执行，通过</a:t>
            </a:r>
            <a:r>
              <a:rPr lang="zh-CN" altLang="en-US" b="1" u="sng" dirty="0"/>
              <a:t>严格审查</a:t>
            </a:r>
            <a:r>
              <a:rPr lang="zh-CN" altLang="en-US" b="1" dirty="0"/>
              <a:t>变更申请后，决定项目变更是否应得到</a:t>
            </a:r>
            <a:r>
              <a:rPr lang="zh-CN" altLang="en-US" b="1" u="sng" dirty="0"/>
              <a:t>批准或拒绝</a:t>
            </a:r>
          </a:p>
        </p:txBody>
      </p:sp>
    </p:spTree>
  </p:cSld>
  <p:clrMapOvr>
    <a:masterClrMapping/>
  </p:clrMapOvr>
  <mc:AlternateContent xmlns:mc="http://schemas.openxmlformats.org/markup-compatibility/2006" xmlns:p14="http://schemas.microsoft.com/office/powerpoint/2010/main">
    <mc:Choice Requires="p14">
      <p:transition spd="slow" p14:dur="2000" advTm="43503"/>
    </mc:Choice>
    <mc:Fallback xmlns="">
      <p:transition spd="slow" advTm="4350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3E70B489-FC0E-4C11-AEA2-C29839FDE368}" type="slidenum">
              <a:rPr lang="ko-KR" altLang="en-US" sz="1400" smtClean="0">
                <a:solidFill>
                  <a:schemeClr val="tx1"/>
                </a:solidFill>
                <a:latin typeface="-쉬리B" pitchFamily="18" charset="-127"/>
                <a:ea typeface="-쉬리B" pitchFamily="18" charset="-127"/>
              </a:rPr>
              <a:pPr>
                <a:spcBef>
                  <a:spcPct val="0"/>
                </a:spcBef>
                <a:buFontTx/>
                <a:buNone/>
              </a:pPr>
              <a:t>2</a:t>
            </a:fld>
            <a:endParaRPr lang="en-US" altLang="ko-KR" sz="1400">
              <a:solidFill>
                <a:schemeClr val="tx1"/>
              </a:solidFill>
              <a:latin typeface="-쉬리B" pitchFamily="18" charset="-127"/>
              <a:ea typeface="-쉬리B" pitchFamily="18" charset="-127"/>
            </a:endParaRPr>
          </a:p>
        </p:txBody>
      </p:sp>
      <p:sp>
        <p:nvSpPr>
          <p:cNvPr id="930818" name="Rectangle 2"/>
          <p:cNvSpPr>
            <a:spLocks noGrp="1" noChangeArrowheads="1"/>
          </p:cNvSpPr>
          <p:nvPr>
            <p:ph type="title"/>
          </p:nvPr>
        </p:nvSpPr>
        <p:spPr/>
        <p:txBody>
          <a:bodyPr/>
          <a:lstStyle/>
          <a:p>
            <a:pPr eaLnBrk="1" hangingPunct="1">
              <a:defRPr/>
            </a:pPr>
            <a:r>
              <a:rPr lang="zh-CN" altLang="en-US" b="1" dirty="0"/>
              <a:t>主要目标</a:t>
            </a:r>
            <a:endParaRPr lang="zh-CN" altLang="en-US" sz="1800" b="1" dirty="0"/>
          </a:p>
        </p:txBody>
      </p:sp>
      <p:sp>
        <p:nvSpPr>
          <p:cNvPr id="8196" name="Rectangle 3"/>
          <p:cNvSpPr>
            <a:spLocks noGrp="1" noChangeArrowheads="1"/>
          </p:cNvSpPr>
          <p:nvPr>
            <p:ph type="body" idx="1"/>
          </p:nvPr>
        </p:nvSpPr>
        <p:spPr/>
        <p:txBody>
          <a:bodyPr/>
          <a:lstStyle/>
          <a:p>
            <a:pPr eaLnBrk="1" hangingPunct="1"/>
            <a:r>
              <a:rPr lang="zh-CN" altLang="en-US" b="1" dirty="0"/>
              <a:t>通过本课程的学习，掌握软件项目需求的基本概念，软件需求的过程和需求建模的基本方法</a:t>
            </a:r>
            <a:r>
              <a:rPr lang="en-US" altLang="zh-CN" b="1" dirty="0"/>
              <a:t> </a:t>
            </a:r>
          </a:p>
          <a:p>
            <a:pPr eaLnBrk="1" hangingPunct="1"/>
            <a:r>
              <a:rPr lang="zh-CN" altLang="en-US" b="1" dirty="0"/>
              <a:t>软件项目需求是软件项目管理的基础，也是形成工作分解结构</a:t>
            </a:r>
            <a:r>
              <a:rPr lang="en-US" altLang="zh-CN" b="1" dirty="0"/>
              <a:t>(</a:t>
            </a:r>
            <a:r>
              <a:rPr lang="en-US" altLang="zh-CN" b="0" i="0" dirty="0">
                <a:solidFill>
                  <a:srgbClr val="333333"/>
                </a:solidFill>
                <a:effectLst/>
                <a:latin typeface="Helvetica Neue"/>
              </a:rPr>
              <a:t>Work Breakdown Structure, WBS</a:t>
            </a:r>
            <a:r>
              <a:rPr lang="en-US" altLang="zh-CN" b="1" dirty="0"/>
              <a:t>)</a:t>
            </a:r>
            <a:r>
              <a:rPr lang="zh-CN" altLang="en-US" b="1" dirty="0"/>
              <a:t>最核心的来源，项目成功的关键</a:t>
            </a:r>
            <a:endParaRPr lang="en-US" altLang="zh-CN" b="1" dirty="0"/>
          </a:p>
          <a:p>
            <a:pPr eaLnBrk="1" hangingPunct="1"/>
            <a:r>
              <a:rPr lang="zh-CN" altLang="en-US" b="1" dirty="0"/>
              <a:t>需求管理过程</a:t>
            </a:r>
            <a:endParaRPr lang="en-US" altLang="zh-CN" b="1" dirty="0"/>
          </a:p>
          <a:p>
            <a:pPr lvl="1" eaLnBrk="1" hangingPunct="1"/>
            <a:r>
              <a:rPr lang="zh-CN" altLang="en-US" b="1" dirty="0"/>
              <a:t>获取，分析，规格，验证，变更</a:t>
            </a:r>
          </a:p>
          <a:p>
            <a:pPr eaLnBrk="1" hangingPunct="1"/>
            <a:r>
              <a:rPr lang="zh-CN" altLang="en-US" b="1" dirty="0"/>
              <a:t>需求建模的基本方法</a:t>
            </a:r>
            <a:endParaRPr lang="en-US" altLang="zh-CN" b="1" dirty="0"/>
          </a:p>
          <a:p>
            <a:pPr lvl="1" eaLnBrk="1" hangingPunct="1"/>
            <a:r>
              <a:rPr lang="zh-CN" altLang="en-US" b="1" dirty="0"/>
              <a:t>原型分析、结构化分析、</a:t>
            </a:r>
            <a:r>
              <a:rPr lang="zh-CN" altLang="en-US" b="1" u="sng" dirty="0"/>
              <a:t>用例分析</a:t>
            </a:r>
            <a:r>
              <a:rPr lang="zh-CN" altLang="en-US" b="1" dirty="0"/>
              <a:t>、功能列表</a:t>
            </a:r>
          </a:p>
          <a:p>
            <a:pPr eaLnBrk="1" hangingPunct="1"/>
            <a:endParaRPr lang="en-US" altLang="zh-CN" b="1" dirty="0"/>
          </a:p>
          <a:p>
            <a:pPr lvl="1" eaLnBrk="1" hangingPunct="1"/>
            <a:endParaRPr lang="zh-CN" altLang="en-US" b="1" dirty="0"/>
          </a:p>
        </p:txBody>
      </p:sp>
    </p:spTree>
  </p:cSld>
  <p:clrMapOvr>
    <a:masterClrMapping/>
  </p:clrMapOvr>
  <mc:AlternateContent xmlns:mc="http://schemas.openxmlformats.org/markup-compatibility/2006" xmlns:p14="http://schemas.microsoft.com/office/powerpoint/2010/main">
    <mc:Choice Requires="p14">
      <p:transition spd="slow" p14:dur="2000" advTm="294482"/>
    </mc:Choice>
    <mc:Fallback xmlns="">
      <p:transition spd="slow" advTm="294482"/>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灯片编号占位符 3"/>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9A757ABD-4A58-4240-9FD8-4984748537D9}" type="slidenum">
              <a:rPr lang="ko-KR" altLang="en-US" sz="1400" smtClean="0">
                <a:solidFill>
                  <a:schemeClr val="tx1"/>
                </a:solidFill>
                <a:latin typeface="-쉬리B" pitchFamily="18" charset="-127"/>
                <a:ea typeface="-쉬리B" pitchFamily="18" charset="-127"/>
              </a:rPr>
              <a:pPr>
                <a:spcBef>
                  <a:spcPct val="0"/>
                </a:spcBef>
                <a:buFontTx/>
                <a:buNone/>
              </a:pPr>
              <a:t>20</a:t>
            </a:fld>
            <a:endParaRPr lang="en-US" altLang="ko-KR" sz="1400">
              <a:solidFill>
                <a:schemeClr val="tx1"/>
              </a:solidFill>
              <a:latin typeface="-쉬리B" pitchFamily="18" charset="-127"/>
              <a:ea typeface="-쉬리B" pitchFamily="18" charset="-127"/>
            </a:endParaRPr>
          </a:p>
        </p:txBody>
      </p:sp>
      <p:sp>
        <p:nvSpPr>
          <p:cNvPr id="43011" name="Oval 2"/>
          <p:cNvSpPr>
            <a:spLocks noChangeArrowheads="1"/>
          </p:cNvSpPr>
          <p:nvPr/>
        </p:nvSpPr>
        <p:spPr bwMode="auto">
          <a:xfrm>
            <a:off x="1600200" y="304800"/>
            <a:ext cx="1219200" cy="4572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需求方</a:t>
            </a:r>
          </a:p>
        </p:txBody>
      </p:sp>
      <p:sp>
        <p:nvSpPr>
          <p:cNvPr id="43012" name="Oval 3"/>
          <p:cNvSpPr>
            <a:spLocks noChangeArrowheads="1"/>
          </p:cNvSpPr>
          <p:nvPr/>
        </p:nvSpPr>
        <p:spPr bwMode="auto">
          <a:xfrm>
            <a:off x="4343400" y="304800"/>
            <a:ext cx="1219200" cy="4572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开发方</a:t>
            </a:r>
          </a:p>
        </p:txBody>
      </p:sp>
      <p:sp>
        <p:nvSpPr>
          <p:cNvPr id="43013" name="Rectangle 4"/>
          <p:cNvSpPr>
            <a:spLocks noChangeArrowheads="1"/>
          </p:cNvSpPr>
          <p:nvPr/>
        </p:nvSpPr>
        <p:spPr bwMode="auto">
          <a:xfrm>
            <a:off x="2895600" y="1066800"/>
            <a:ext cx="14478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变更申请</a:t>
            </a:r>
          </a:p>
        </p:txBody>
      </p:sp>
      <p:sp>
        <p:nvSpPr>
          <p:cNvPr id="43014" name="AutoShape 5"/>
          <p:cNvSpPr>
            <a:spLocks noChangeArrowheads="1"/>
          </p:cNvSpPr>
          <p:nvPr/>
        </p:nvSpPr>
        <p:spPr bwMode="auto">
          <a:xfrm>
            <a:off x="2514600" y="1981200"/>
            <a:ext cx="2209800" cy="685800"/>
          </a:xfrm>
          <a:prstGeom prst="diamond">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选择变更方式</a:t>
            </a:r>
          </a:p>
        </p:txBody>
      </p:sp>
      <p:sp>
        <p:nvSpPr>
          <p:cNvPr id="43015" name="Rectangle 6"/>
          <p:cNvSpPr>
            <a:spLocks noChangeArrowheads="1"/>
          </p:cNvSpPr>
          <p:nvPr/>
        </p:nvSpPr>
        <p:spPr bwMode="auto">
          <a:xfrm>
            <a:off x="1219200" y="3200400"/>
            <a:ext cx="10668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忽略</a:t>
            </a:r>
          </a:p>
        </p:txBody>
      </p:sp>
      <p:sp>
        <p:nvSpPr>
          <p:cNvPr id="43016" name="Rectangle 7"/>
          <p:cNvSpPr>
            <a:spLocks noChangeArrowheads="1"/>
          </p:cNvSpPr>
          <p:nvPr/>
        </p:nvSpPr>
        <p:spPr bwMode="auto">
          <a:xfrm>
            <a:off x="2895600" y="3200400"/>
            <a:ext cx="14478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en-US" altLang="zh-CN" sz="1800" u="sng" dirty="0">
                <a:solidFill>
                  <a:schemeClr val="tx1"/>
                </a:solidFill>
                <a:ea typeface="宋体" panose="02010600030101010101" pitchFamily="2" charset="-122"/>
              </a:rPr>
              <a:t>SCCB</a:t>
            </a:r>
            <a:r>
              <a:rPr kumimoji="0" lang="zh-CN" altLang="en-US" sz="1800" u="sng" dirty="0">
                <a:solidFill>
                  <a:schemeClr val="tx1"/>
                </a:solidFill>
                <a:ea typeface="宋体" panose="02010600030101010101" pitchFamily="2" charset="-122"/>
              </a:rPr>
              <a:t>评估</a:t>
            </a:r>
          </a:p>
        </p:txBody>
      </p:sp>
      <p:sp>
        <p:nvSpPr>
          <p:cNvPr id="43017" name="Rectangle 8"/>
          <p:cNvSpPr>
            <a:spLocks noChangeArrowheads="1"/>
          </p:cNvSpPr>
          <p:nvPr/>
        </p:nvSpPr>
        <p:spPr bwMode="auto">
          <a:xfrm>
            <a:off x="5029200" y="3200400"/>
            <a:ext cx="19050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项目经理自行决定</a:t>
            </a:r>
          </a:p>
        </p:txBody>
      </p:sp>
      <p:sp>
        <p:nvSpPr>
          <p:cNvPr id="43018" name="AutoShape 9"/>
          <p:cNvSpPr>
            <a:spLocks noChangeArrowheads="1"/>
          </p:cNvSpPr>
          <p:nvPr/>
        </p:nvSpPr>
        <p:spPr bwMode="auto">
          <a:xfrm>
            <a:off x="2590800" y="3962400"/>
            <a:ext cx="2209800" cy="685800"/>
          </a:xfrm>
          <a:prstGeom prst="diamond">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根据评估结果</a:t>
            </a:r>
          </a:p>
        </p:txBody>
      </p:sp>
      <p:sp>
        <p:nvSpPr>
          <p:cNvPr id="43019" name="Rectangle 10"/>
          <p:cNvSpPr>
            <a:spLocks noChangeArrowheads="1"/>
          </p:cNvSpPr>
          <p:nvPr/>
        </p:nvSpPr>
        <p:spPr bwMode="auto">
          <a:xfrm>
            <a:off x="1295400" y="4953000"/>
            <a:ext cx="10668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拒绝</a:t>
            </a:r>
          </a:p>
        </p:txBody>
      </p:sp>
      <p:sp>
        <p:nvSpPr>
          <p:cNvPr id="43020" name="Rectangle 11"/>
          <p:cNvSpPr>
            <a:spLocks noChangeArrowheads="1"/>
          </p:cNvSpPr>
          <p:nvPr/>
        </p:nvSpPr>
        <p:spPr bwMode="auto">
          <a:xfrm>
            <a:off x="2971800" y="4953000"/>
            <a:ext cx="14478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接受本次修改</a:t>
            </a:r>
          </a:p>
        </p:txBody>
      </p:sp>
      <p:sp>
        <p:nvSpPr>
          <p:cNvPr id="43021" name="Rectangle 12"/>
          <p:cNvSpPr>
            <a:spLocks noChangeArrowheads="1"/>
          </p:cNvSpPr>
          <p:nvPr/>
        </p:nvSpPr>
        <p:spPr bwMode="auto">
          <a:xfrm>
            <a:off x="5105400" y="4953000"/>
            <a:ext cx="19050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下个版本再修改</a:t>
            </a:r>
          </a:p>
        </p:txBody>
      </p:sp>
      <p:sp>
        <p:nvSpPr>
          <p:cNvPr id="43022" name="Rectangle 13"/>
          <p:cNvSpPr>
            <a:spLocks noChangeArrowheads="1"/>
          </p:cNvSpPr>
          <p:nvPr/>
        </p:nvSpPr>
        <p:spPr bwMode="auto">
          <a:xfrm>
            <a:off x="533400" y="5715000"/>
            <a:ext cx="18288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修改合同相关信息</a:t>
            </a:r>
          </a:p>
        </p:txBody>
      </p:sp>
      <p:sp>
        <p:nvSpPr>
          <p:cNvPr id="43023" name="Rectangle 14"/>
          <p:cNvSpPr>
            <a:spLocks noChangeArrowheads="1"/>
          </p:cNvSpPr>
          <p:nvPr/>
        </p:nvSpPr>
        <p:spPr bwMode="auto">
          <a:xfrm>
            <a:off x="2971800" y="5715000"/>
            <a:ext cx="14478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修改相关需求</a:t>
            </a:r>
          </a:p>
        </p:txBody>
      </p:sp>
      <p:sp>
        <p:nvSpPr>
          <p:cNvPr id="43024" name="Rectangle 15"/>
          <p:cNvSpPr>
            <a:spLocks noChangeArrowheads="1"/>
          </p:cNvSpPr>
          <p:nvPr/>
        </p:nvSpPr>
        <p:spPr bwMode="auto">
          <a:xfrm>
            <a:off x="5105400" y="5715000"/>
            <a:ext cx="1905000" cy="381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修改相应项目计划</a:t>
            </a:r>
          </a:p>
        </p:txBody>
      </p:sp>
      <p:sp>
        <p:nvSpPr>
          <p:cNvPr id="43025" name="Line 16"/>
          <p:cNvSpPr>
            <a:spLocks noChangeShapeType="1"/>
          </p:cNvSpPr>
          <p:nvPr/>
        </p:nvSpPr>
        <p:spPr bwMode="auto">
          <a:xfrm>
            <a:off x="2362200" y="762000"/>
            <a:ext cx="838200" cy="3048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26" name="Line 17"/>
          <p:cNvSpPr>
            <a:spLocks noChangeShapeType="1"/>
          </p:cNvSpPr>
          <p:nvPr/>
        </p:nvSpPr>
        <p:spPr bwMode="auto">
          <a:xfrm flipH="1">
            <a:off x="4038600" y="762000"/>
            <a:ext cx="685800" cy="3048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27" name="Line 18"/>
          <p:cNvSpPr>
            <a:spLocks noChangeShapeType="1"/>
          </p:cNvSpPr>
          <p:nvPr/>
        </p:nvSpPr>
        <p:spPr bwMode="auto">
          <a:xfrm>
            <a:off x="3657600" y="1447800"/>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28" name="Line 19"/>
          <p:cNvSpPr>
            <a:spLocks noChangeShapeType="1"/>
          </p:cNvSpPr>
          <p:nvPr/>
        </p:nvSpPr>
        <p:spPr bwMode="auto">
          <a:xfrm>
            <a:off x="1828800" y="2819400"/>
            <a:ext cx="41910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29" name="Line 20"/>
          <p:cNvSpPr>
            <a:spLocks noChangeShapeType="1"/>
          </p:cNvSpPr>
          <p:nvPr/>
        </p:nvSpPr>
        <p:spPr bwMode="auto">
          <a:xfrm>
            <a:off x="1828800" y="2819400"/>
            <a:ext cx="0" cy="3810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0" name="Line 21"/>
          <p:cNvSpPr>
            <a:spLocks noChangeShapeType="1"/>
          </p:cNvSpPr>
          <p:nvPr/>
        </p:nvSpPr>
        <p:spPr bwMode="auto">
          <a:xfrm>
            <a:off x="3657600" y="2667000"/>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1" name="Line 22"/>
          <p:cNvSpPr>
            <a:spLocks noChangeShapeType="1"/>
          </p:cNvSpPr>
          <p:nvPr/>
        </p:nvSpPr>
        <p:spPr bwMode="auto">
          <a:xfrm>
            <a:off x="6019800" y="2819400"/>
            <a:ext cx="0" cy="3810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2" name="Line 23"/>
          <p:cNvSpPr>
            <a:spLocks noChangeShapeType="1"/>
          </p:cNvSpPr>
          <p:nvPr/>
        </p:nvSpPr>
        <p:spPr bwMode="auto">
          <a:xfrm>
            <a:off x="3657600" y="3581400"/>
            <a:ext cx="0" cy="3810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3" name="Line 24"/>
          <p:cNvSpPr>
            <a:spLocks noChangeShapeType="1"/>
          </p:cNvSpPr>
          <p:nvPr/>
        </p:nvSpPr>
        <p:spPr bwMode="auto">
          <a:xfrm>
            <a:off x="1752600" y="4724400"/>
            <a:ext cx="43434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4" name="Line 25"/>
          <p:cNvSpPr>
            <a:spLocks noChangeShapeType="1"/>
          </p:cNvSpPr>
          <p:nvPr/>
        </p:nvSpPr>
        <p:spPr bwMode="auto">
          <a:xfrm>
            <a:off x="1752600" y="4724400"/>
            <a:ext cx="0" cy="2286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5" name="Line 26"/>
          <p:cNvSpPr>
            <a:spLocks noChangeShapeType="1"/>
          </p:cNvSpPr>
          <p:nvPr/>
        </p:nvSpPr>
        <p:spPr bwMode="auto">
          <a:xfrm>
            <a:off x="3733800" y="4648200"/>
            <a:ext cx="0" cy="3048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6" name="Line 27"/>
          <p:cNvSpPr>
            <a:spLocks noChangeShapeType="1"/>
          </p:cNvSpPr>
          <p:nvPr/>
        </p:nvSpPr>
        <p:spPr bwMode="auto">
          <a:xfrm>
            <a:off x="6096000" y="4724400"/>
            <a:ext cx="0" cy="2286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7" name="Line 28"/>
          <p:cNvSpPr>
            <a:spLocks noChangeShapeType="1"/>
          </p:cNvSpPr>
          <p:nvPr/>
        </p:nvSpPr>
        <p:spPr bwMode="auto">
          <a:xfrm>
            <a:off x="1752600" y="5562600"/>
            <a:ext cx="44196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8" name="Line 29"/>
          <p:cNvSpPr>
            <a:spLocks noChangeShapeType="1"/>
          </p:cNvSpPr>
          <p:nvPr/>
        </p:nvSpPr>
        <p:spPr bwMode="auto">
          <a:xfrm>
            <a:off x="3733800" y="5334000"/>
            <a:ext cx="0" cy="3810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39" name="Line 30"/>
          <p:cNvSpPr>
            <a:spLocks noChangeShapeType="1"/>
          </p:cNvSpPr>
          <p:nvPr/>
        </p:nvSpPr>
        <p:spPr bwMode="auto">
          <a:xfrm>
            <a:off x="1752600" y="5562600"/>
            <a:ext cx="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40" name="Line 31"/>
          <p:cNvSpPr>
            <a:spLocks noChangeShapeType="1"/>
          </p:cNvSpPr>
          <p:nvPr/>
        </p:nvSpPr>
        <p:spPr bwMode="auto">
          <a:xfrm>
            <a:off x="6172200" y="5562600"/>
            <a:ext cx="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41" name="矩形 1"/>
          <p:cNvSpPr>
            <a:spLocks noChangeArrowheads="1"/>
          </p:cNvSpPr>
          <p:nvPr/>
        </p:nvSpPr>
        <p:spPr bwMode="auto">
          <a:xfrm>
            <a:off x="6116638" y="1458913"/>
            <a:ext cx="2339975" cy="66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lnSpc>
                <a:spcPct val="150000"/>
              </a:lnSpc>
              <a:spcBef>
                <a:spcPct val="0"/>
              </a:spcBef>
              <a:buFontTx/>
              <a:buNone/>
            </a:pPr>
            <a:r>
              <a:rPr kumimoji="0" lang="zh-CN" altLang="en-US">
                <a:latin typeface="微软雅黑" panose="020B0503020204020204" pitchFamily="34" charset="-122"/>
              </a:rPr>
              <a:t>需求变更控制</a:t>
            </a:r>
            <a:endParaRPr kumimoji="0" lang="en-US" altLang="zh-CN">
              <a:latin typeface="微软雅黑" panose="020B0503020204020204" pitchFamily="34" charset="-122"/>
            </a:endParaRPr>
          </a:p>
        </p:txBody>
      </p:sp>
      <p:sp>
        <p:nvSpPr>
          <p:cNvPr id="36" name="文本框 35">
            <a:extLst>
              <a:ext uri="{FF2B5EF4-FFF2-40B4-BE49-F238E27FC236}">
                <a16:creationId xmlns:a16="http://schemas.microsoft.com/office/drawing/2014/main" id="{FCAB374D-46DE-496E-8D60-850562957B6F}"/>
              </a:ext>
            </a:extLst>
          </p:cNvPr>
          <p:cNvSpPr txBox="1"/>
          <p:nvPr/>
        </p:nvSpPr>
        <p:spPr>
          <a:xfrm>
            <a:off x="4038600" y="3690422"/>
            <a:ext cx="4537816" cy="369332"/>
          </a:xfrm>
          <a:prstGeom prst="rect">
            <a:avLst/>
          </a:prstGeom>
          <a:noFill/>
        </p:spPr>
        <p:txBody>
          <a:bodyPr wrap="square">
            <a:spAutoFit/>
          </a:bodyPr>
          <a:lstStyle/>
          <a:p>
            <a:r>
              <a:rPr lang="en-US" altLang="zh-CN" sz="1800" b="0" dirty="0"/>
              <a:t>Software Configuration Control Board</a:t>
            </a:r>
            <a:endParaRPr lang="zh-CN" altLang="en-US" sz="1800" b="0" dirty="0"/>
          </a:p>
        </p:txBody>
      </p:sp>
    </p:spTree>
  </p:cSld>
  <p:clrMapOvr>
    <a:masterClrMapping/>
  </p:clrMapOvr>
  <mc:AlternateContent xmlns:mc="http://schemas.openxmlformats.org/markup-compatibility/2006" xmlns:p14="http://schemas.microsoft.com/office/powerpoint/2010/main">
    <mc:Choice Requires="p14">
      <p:transition spd="slow" p14:dur="2000" advTm="120325"/>
    </mc:Choice>
    <mc:Fallback xmlns="">
      <p:transition spd="slow" advTm="120325"/>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9F2676DA-5CE2-4A97-BDA2-14A7DD84AA3D}" type="slidenum">
              <a:rPr lang="ko-KR" altLang="en-US" sz="1400" smtClean="0">
                <a:solidFill>
                  <a:schemeClr val="tx1"/>
                </a:solidFill>
                <a:latin typeface="-쉬리B" pitchFamily="18" charset="-127"/>
                <a:ea typeface="-쉬리B" pitchFamily="18" charset="-127"/>
              </a:rPr>
              <a:pPr>
                <a:spcBef>
                  <a:spcPct val="0"/>
                </a:spcBef>
                <a:buFontTx/>
                <a:buNone/>
              </a:pPr>
              <a:t>21</a:t>
            </a:fld>
            <a:endParaRPr lang="en-US" altLang="ko-KR" sz="1400">
              <a:solidFill>
                <a:schemeClr val="tx1"/>
              </a:solidFill>
              <a:latin typeface="-쉬리B" pitchFamily="18" charset="-127"/>
              <a:ea typeface="-쉬리B" pitchFamily="18" charset="-127"/>
            </a:endParaRPr>
          </a:p>
        </p:txBody>
      </p:sp>
      <p:pic>
        <p:nvPicPr>
          <p:cNvPr id="4505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88" y="908050"/>
            <a:ext cx="8785225" cy="440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16845"/>
    </mc:Choice>
    <mc:Fallback xmlns="">
      <p:transition spd="slow" advTm="16845"/>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04C17436-6F59-49D5-A7E0-0281C86C7B36}" type="slidenum">
              <a:rPr lang="ko-KR" altLang="en-US" sz="1400" smtClean="0">
                <a:solidFill>
                  <a:schemeClr val="tx1"/>
                </a:solidFill>
                <a:latin typeface="-쉬리B" pitchFamily="18" charset="-127"/>
                <a:ea typeface="-쉬리B" pitchFamily="18" charset="-127"/>
              </a:rPr>
              <a:pPr>
                <a:spcBef>
                  <a:spcPct val="0"/>
                </a:spcBef>
                <a:buFontTx/>
                <a:buNone/>
              </a:pPr>
              <a:t>22</a:t>
            </a:fld>
            <a:endParaRPr lang="en-US" altLang="ko-KR" sz="1400">
              <a:solidFill>
                <a:schemeClr val="tx1"/>
              </a:solidFill>
              <a:latin typeface="-쉬리B" pitchFamily="18" charset="-127"/>
              <a:ea typeface="-쉬리B" pitchFamily="18" charset="-127"/>
            </a:endParaRPr>
          </a:p>
        </p:txBody>
      </p:sp>
      <p:sp>
        <p:nvSpPr>
          <p:cNvPr id="969730" name="Rectangle 2"/>
          <p:cNvSpPr>
            <a:spLocks noGrp="1" noChangeArrowheads="1"/>
          </p:cNvSpPr>
          <p:nvPr>
            <p:ph type="title"/>
          </p:nvPr>
        </p:nvSpPr>
        <p:spPr/>
        <p:txBody>
          <a:bodyPr/>
          <a:lstStyle/>
          <a:p>
            <a:pPr eaLnBrk="1" hangingPunct="1">
              <a:defRPr/>
            </a:pPr>
            <a:r>
              <a:rPr lang="en-US" altLang="zh-CN" b="1" dirty="0"/>
              <a:t>2.2 </a:t>
            </a:r>
            <a:r>
              <a:rPr lang="zh-CN" altLang="en-US" b="1" dirty="0"/>
              <a:t>需求管理</a:t>
            </a:r>
          </a:p>
        </p:txBody>
      </p:sp>
      <p:sp>
        <p:nvSpPr>
          <p:cNvPr id="47108" name="Rectangle 3"/>
          <p:cNvSpPr>
            <a:spLocks noGrp="1" noChangeArrowheads="1"/>
          </p:cNvSpPr>
          <p:nvPr>
            <p:ph type="body" idx="1"/>
          </p:nvPr>
        </p:nvSpPr>
        <p:spPr/>
        <p:txBody>
          <a:bodyPr/>
          <a:lstStyle/>
          <a:p>
            <a:pPr eaLnBrk="1" hangingPunct="1">
              <a:lnSpc>
                <a:spcPct val="150000"/>
              </a:lnSpc>
            </a:pPr>
            <a:r>
              <a:rPr lang="en-US" altLang="zh-CN" b="1"/>
              <a:t>(2) </a:t>
            </a:r>
            <a:r>
              <a:rPr lang="zh-CN" altLang="en-US" b="1"/>
              <a:t>需求文档版本</a:t>
            </a:r>
            <a:endParaRPr lang="en-US" altLang="zh-CN" b="1"/>
          </a:p>
          <a:p>
            <a:pPr lvl="1" eaLnBrk="1" hangingPunct="1">
              <a:lnSpc>
                <a:spcPct val="150000"/>
              </a:lnSpc>
            </a:pPr>
            <a:r>
              <a:rPr lang="zh-CN" altLang="en-US" b="1"/>
              <a:t>统一确定需求文档的每一个版本，保证每个成员都能得到当前的需求版本</a:t>
            </a:r>
          </a:p>
          <a:p>
            <a:pPr lvl="1" eaLnBrk="1" hangingPunct="1">
              <a:lnSpc>
                <a:spcPct val="150000"/>
              </a:lnSpc>
            </a:pPr>
            <a:r>
              <a:rPr lang="zh-CN" altLang="en-US" b="1"/>
              <a:t>清楚地将变更写成文档，并及时通知到项目开发所涉及的人员</a:t>
            </a:r>
          </a:p>
          <a:p>
            <a:pPr lvl="1" eaLnBrk="1" hangingPunct="1">
              <a:lnSpc>
                <a:spcPct val="150000"/>
              </a:lnSpc>
            </a:pPr>
            <a:r>
              <a:rPr lang="zh-CN" altLang="en-US" b="1"/>
              <a:t>为尽量减少困惑、冲突、误传，应只允许指定的人来更新需求文档</a:t>
            </a:r>
          </a:p>
        </p:txBody>
      </p:sp>
    </p:spTree>
  </p:cSld>
  <p:clrMapOvr>
    <a:masterClrMapping/>
  </p:clrMapOvr>
  <mc:AlternateContent xmlns:mc="http://schemas.openxmlformats.org/markup-compatibility/2006" xmlns:p14="http://schemas.microsoft.com/office/powerpoint/2010/main">
    <mc:Choice Requires="p14">
      <p:transition spd="slow" p14:dur="2000" advTm="22698"/>
    </mc:Choice>
    <mc:Fallback xmlns="">
      <p:transition spd="slow" advTm="22698"/>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96FD9477-9073-45C1-9F6F-C1BA605CB870}" type="slidenum">
              <a:rPr lang="ko-KR" altLang="en-US" sz="1400" smtClean="0">
                <a:solidFill>
                  <a:schemeClr val="tx1"/>
                </a:solidFill>
                <a:latin typeface="-쉬리B" pitchFamily="18" charset="-127"/>
                <a:ea typeface="-쉬리B" pitchFamily="18" charset="-127"/>
              </a:rPr>
              <a:pPr>
                <a:spcBef>
                  <a:spcPct val="0"/>
                </a:spcBef>
                <a:buFontTx/>
                <a:buNone/>
              </a:pPr>
              <a:t>23</a:t>
            </a:fld>
            <a:endParaRPr lang="en-US" altLang="ko-KR" sz="1400">
              <a:solidFill>
                <a:schemeClr val="tx1"/>
              </a:solidFill>
              <a:latin typeface="-쉬리B" pitchFamily="18" charset="-127"/>
              <a:ea typeface="-쉬리B" pitchFamily="18" charset="-127"/>
            </a:endParaRPr>
          </a:p>
        </p:txBody>
      </p:sp>
      <p:sp>
        <p:nvSpPr>
          <p:cNvPr id="971778" name="Rectangle 2"/>
          <p:cNvSpPr>
            <a:spLocks noGrp="1" noChangeArrowheads="1"/>
          </p:cNvSpPr>
          <p:nvPr>
            <p:ph type="title"/>
          </p:nvPr>
        </p:nvSpPr>
        <p:spPr/>
        <p:txBody>
          <a:bodyPr/>
          <a:lstStyle/>
          <a:p>
            <a:pPr eaLnBrk="1" hangingPunct="1">
              <a:defRPr/>
            </a:pPr>
            <a:r>
              <a:rPr lang="en-US" altLang="zh-CN" b="1" dirty="0"/>
              <a:t>2.2 </a:t>
            </a:r>
            <a:r>
              <a:rPr lang="zh-CN" altLang="en-US" b="1" dirty="0"/>
              <a:t>需求管理</a:t>
            </a:r>
          </a:p>
        </p:txBody>
      </p:sp>
      <p:sp>
        <p:nvSpPr>
          <p:cNvPr id="49156" name="Rectangle 3"/>
          <p:cNvSpPr>
            <a:spLocks noGrp="1" noChangeArrowheads="1"/>
          </p:cNvSpPr>
          <p:nvPr>
            <p:ph type="body" idx="1"/>
          </p:nvPr>
        </p:nvSpPr>
        <p:spPr>
          <a:xfrm>
            <a:off x="468313" y="1050925"/>
            <a:ext cx="8229600" cy="5494338"/>
          </a:xfrm>
        </p:spPr>
        <p:txBody>
          <a:bodyPr/>
          <a:lstStyle/>
          <a:p>
            <a:pPr eaLnBrk="1" hangingPunct="1">
              <a:lnSpc>
                <a:spcPct val="150000"/>
              </a:lnSpc>
            </a:pPr>
            <a:r>
              <a:rPr lang="en-US" altLang="zh-CN" sz="2000" b="1"/>
              <a:t>(3) </a:t>
            </a:r>
            <a:r>
              <a:rPr lang="zh-CN" altLang="en-US" sz="2000" b="1"/>
              <a:t>需求状态</a:t>
            </a:r>
            <a:endParaRPr lang="en-US" altLang="zh-CN" sz="2000" b="1"/>
          </a:p>
          <a:p>
            <a:pPr lvl="1" eaLnBrk="1" hangingPunct="1">
              <a:lnSpc>
                <a:spcPct val="150000"/>
              </a:lnSpc>
            </a:pPr>
            <a:r>
              <a:rPr lang="zh-CN" altLang="en-US" sz="1600" b="1"/>
              <a:t>需求的属性</a:t>
            </a:r>
          </a:p>
          <a:p>
            <a:pPr lvl="2" eaLnBrk="1" hangingPunct="1">
              <a:lnSpc>
                <a:spcPct val="150000"/>
              </a:lnSpc>
            </a:pPr>
            <a:r>
              <a:rPr lang="zh-CN" altLang="en-US" sz="1600" b="1"/>
              <a:t>创建时间</a:t>
            </a:r>
          </a:p>
          <a:p>
            <a:pPr lvl="2" eaLnBrk="1" hangingPunct="1">
              <a:lnSpc>
                <a:spcPct val="150000"/>
              </a:lnSpc>
            </a:pPr>
            <a:r>
              <a:rPr lang="zh-CN" altLang="en-US" sz="1600" b="1"/>
              <a:t>版本</a:t>
            </a:r>
          </a:p>
          <a:p>
            <a:pPr lvl="2" eaLnBrk="1" hangingPunct="1">
              <a:lnSpc>
                <a:spcPct val="150000"/>
              </a:lnSpc>
            </a:pPr>
            <a:r>
              <a:rPr lang="zh-CN" altLang="en-US" sz="1600" b="1"/>
              <a:t>创建者</a:t>
            </a:r>
          </a:p>
          <a:p>
            <a:pPr lvl="2" eaLnBrk="1" hangingPunct="1">
              <a:lnSpc>
                <a:spcPct val="150000"/>
              </a:lnSpc>
            </a:pPr>
            <a:r>
              <a:rPr lang="zh-CN" altLang="en-US" sz="1600" b="1"/>
              <a:t>批准者</a:t>
            </a:r>
          </a:p>
          <a:p>
            <a:pPr lvl="2" eaLnBrk="1" hangingPunct="1">
              <a:lnSpc>
                <a:spcPct val="150000"/>
              </a:lnSpc>
            </a:pPr>
            <a:r>
              <a:rPr lang="zh-CN" altLang="en-US" sz="1600" b="1"/>
              <a:t>需求状态</a:t>
            </a:r>
          </a:p>
          <a:p>
            <a:pPr lvl="2" eaLnBrk="1" hangingPunct="1">
              <a:lnSpc>
                <a:spcPct val="150000"/>
              </a:lnSpc>
            </a:pPr>
            <a:r>
              <a:rPr lang="zh-CN" altLang="en-US" sz="1600" b="1"/>
              <a:t>需求的原因或根据</a:t>
            </a:r>
          </a:p>
          <a:p>
            <a:pPr lvl="2" eaLnBrk="1" hangingPunct="1">
              <a:lnSpc>
                <a:spcPct val="150000"/>
              </a:lnSpc>
            </a:pPr>
            <a:r>
              <a:rPr lang="zh-CN" altLang="en-US" sz="1600" b="1"/>
              <a:t>需求涉及的子系统</a:t>
            </a:r>
          </a:p>
          <a:p>
            <a:pPr lvl="2" eaLnBrk="1" hangingPunct="1">
              <a:lnSpc>
                <a:spcPct val="150000"/>
              </a:lnSpc>
            </a:pPr>
            <a:r>
              <a:rPr lang="zh-CN" altLang="en-US" sz="1600" b="1"/>
              <a:t>需求涉及的产品版本</a:t>
            </a:r>
          </a:p>
          <a:p>
            <a:pPr lvl="2" eaLnBrk="1" hangingPunct="1">
              <a:lnSpc>
                <a:spcPct val="150000"/>
              </a:lnSpc>
            </a:pPr>
            <a:r>
              <a:rPr lang="zh-CN" altLang="en-US" sz="1600" b="1"/>
              <a:t>需求的验证方法或测试标准</a:t>
            </a:r>
          </a:p>
          <a:p>
            <a:pPr lvl="2" eaLnBrk="1" hangingPunct="1">
              <a:lnSpc>
                <a:spcPct val="150000"/>
              </a:lnSpc>
            </a:pPr>
            <a:r>
              <a:rPr lang="zh-CN" altLang="en-US" sz="1600" b="1"/>
              <a:t>需求的优先级</a:t>
            </a:r>
          </a:p>
          <a:p>
            <a:pPr lvl="2" eaLnBrk="1" hangingPunct="1">
              <a:lnSpc>
                <a:spcPct val="150000"/>
              </a:lnSpc>
            </a:pPr>
            <a:r>
              <a:rPr lang="zh-CN" altLang="en-US" sz="1600" b="1"/>
              <a:t>需求的稳定性</a:t>
            </a:r>
          </a:p>
        </p:txBody>
      </p:sp>
    </p:spTree>
  </p:cSld>
  <p:clrMapOvr>
    <a:masterClrMapping/>
  </p:clrMapOvr>
  <mc:AlternateContent xmlns:mc="http://schemas.openxmlformats.org/markup-compatibility/2006" xmlns:p14="http://schemas.microsoft.com/office/powerpoint/2010/main">
    <mc:Choice Requires="p14">
      <p:transition spd="slow" p14:dur="2000" advTm="26059"/>
    </mc:Choice>
    <mc:Fallback xmlns="">
      <p:transition spd="slow" advTm="26059"/>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C7ED0083-FA5B-4E0B-AB75-A35FD7F076C7}" type="slidenum">
              <a:rPr lang="ko-KR" altLang="en-US" sz="1400" smtClean="0">
                <a:solidFill>
                  <a:schemeClr val="tx1"/>
                </a:solidFill>
                <a:latin typeface="-쉬리B" pitchFamily="18" charset="-127"/>
                <a:ea typeface="-쉬리B" pitchFamily="18" charset="-127"/>
              </a:rPr>
              <a:pPr>
                <a:spcBef>
                  <a:spcPct val="0"/>
                </a:spcBef>
                <a:buFontTx/>
                <a:buNone/>
              </a:pPr>
              <a:t>24</a:t>
            </a:fld>
            <a:endParaRPr lang="en-US" altLang="ko-KR" sz="1400">
              <a:solidFill>
                <a:schemeClr val="tx1"/>
              </a:solidFill>
              <a:latin typeface="-쉬리B" pitchFamily="18" charset="-127"/>
              <a:ea typeface="-쉬리B" pitchFamily="18" charset="-127"/>
            </a:endParaRPr>
          </a:p>
        </p:txBody>
      </p:sp>
      <p:sp>
        <p:nvSpPr>
          <p:cNvPr id="971778" name="Rectangle 2"/>
          <p:cNvSpPr>
            <a:spLocks noGrp="1" noChangeArrowheads="1"/>
          </p:cNvSpPr>
          <p:nvPr>
            <p:ph type="title"/>
          </p:nvPr>
        </p:nvSpPr>
        <p:spPr/>
        <p:txBody>
          <a:bodyPr/>
          <a:lstStyle/>
          <a:p>
            <a:pPr eaLnBrk="1" hangingPunct="1">
              <a:defRPr/>
            </a:pPr>
            <a:r>
              <a:rPr lang="en-US" altLang="zh-CN" b="1" dirty="0"/>
              <a:t>2.2 </a:t>
            </a:r>
            <a:r>
              <a:rPr lang="zh-CN" altLang="en-US" b="1" dirty="0"/>
              <a:t>需求管理</a:t>
            </a:r>
          </a:p>
        </p:txBody>
      </p:sp>
      <p:sp>
        <p:nvSpPr>
          <p:cNvPr id="51204" name="Rectangle 3"/>
          <p:cNvSpPr>
            <a:spLocks noGrp="1" noChangeArrowheads="1"/>
          </p:cNvSpPr>
          <p:nvPr>
            <p:ph type="body" idx="1"/>
          </p:nvPr>
        </p:nvSpPr>
        <p:spPr>
          <a:xfrm>
            <a:off x="468313" y="1103313"/>
            <a:ext cx="8229600" cy="5400675"/>
          </a:xfrm>
        </p:spPr>
        <p:txBody>
          <a:bodyPr/>
          <a:lstStyle/>
          <a:p>
            <a:pPr eaLnBrk="1" hangingPunct="1">
              <a:lnSpc>
                <a:spcPct val="150000"/>
              </a:lnSpc>
            </a:pPr>
            <a:r>
              <a:rPr lang="zh-CN" altLang="en-US" sz="2400" b="1"/>
              <a:t>需求状态</a:t>
            </a:r>
          </a:p>
          <a:p>
            <a:pPr lvl="1" eaLnBrk="1" hangingPunct="1">
              <a:lnSpc>
                <a:spcPct val="150000"/>
              </a:lnSpc>
            </a:pPr>
            <a:r>
              <a:rPr lang="zh-CN" altLang="en-US" sz="2000" b="1"/>
              <a:t>已建议</a:t>
            </a:r>
          </a:p>
          <a:p>
            <a:pPr lvl="1" eaLnBrk="1" hangingPunct="1">
              <a:lnSpc>
                <a:spcPct val="150000"/>
              </a:lnSpc>
            </a:pPr>
            <a:r>
              <a:rPr lang="zh-CN" altLang="en-US" sz="2000" b="1"/>
              <a:t>已批准</a:t>
            </a:r>
          </a:p>
          <a:p>
            <a:pPr lvl="1" eaLnBrk="1" hangingPunct="1">
              <a:lnSpc>
                <a:spcPct val="150000"/>
              </a:lnSpc>
            </a:pPr>
            <a:r>
              <a:rPr lang="zh-CN" altLang="en-US" sz="2000" b="1"/>
              <a:t>已拒绝</a:t>
            </a:r>
          </a:p>
          <a:p>
            <a:pPr lvl="1" eaLnBrk="1" hangingPunct="1">
              <a:lnSpc>
                <a:spcPct val="150000"/>
              </a:lnSpc>
            </a:pPr>
            <a:r>
              <a:rPr lang="zh-CN" altLang="en-US" sz="2000" b="1"/>
              <a:t>已设计</a:t>
            </a:r>
          </a:p>
          <a:p>
            <a:pPr lvl="1" eaLnBrk="1" hangingPunct="1">
              <a:lnSpc>
                <a:spcPct val="150000"/>
              </a:lnSpc>
            </a:pPr>
            <a:r>
              <a:rPr lang="zh-CN" altLang="en-US" sz="2000" b="1"/>
              <a:t>已实现</a:t>
            </a:r>
          </a:p>
          <a:p>
            <a:pPr lvl="1" eaLnBrk="1" hangingPunct="1">
              <a:lnSpc>
                <a:spcPct val="150000"/>
              </a:lnSpc>
            </a:pPr>
            <a:r>
              <a:rPr lang="zh-CN" altLang="en-US" sz="2000" b="1"/>
              <a:t>已验证</a:t>
            </a:r>
          </a:p>
          <a:p>
            <a:pPr lvl="1" eaLnBrk="1" hangingPunct="1">
              <a:lnSpc>
                <a:spcPct val="150000"/>
              </a:lnSpc>
            </a:pPr>
            <a:r>
              <a:rPr lang="zh-CN" altLang="en-US" sz="2000" b="1"/>
              <a:t>已交付</a:t>
            </a:r>
          </a:p>
          <a:p>
            <a:pPr lvl="1" eaLnBrk="1" hangingPunct="1">
              <a:lnSpc>
                <a:spcPct val="150000"/>
              </a:lnSpc>
            </a:pPr>
            <a:r>
              <a:rPr lang="zh-CN" altLang="en-US" sz="2000" b="1"/>
              <a:t>已删除</a:t>
            </a:r>
          </a:p>
        </p:txBody>
      </p:sp>
    </p:spTree>
  </p:cSld>
  <p:clrMapOvr>
    <a:masterClrMapping/>
  </p:clrMapOvr>
  <mc:AlternateContent xmlns:mc="http://schemas.openxmlformats.org/markup-compatibility/2006" xmlns:p14="http://schemas.microsoft.com/office/powerpoint/2010/main">
    <mc:Choice Requires="p14">
      <p:transition spd="slow" p14:dur="2000" advTm="18382"/>
    </mc:Choice>
    <mc:Fallback xmlns="">
      <p:transition spd="slow" advTm="18382"/>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7FCE673B-15F8-48EF-BB43-C6D57111A434}" type="slidenum">
              <a:rPr lang="ko-KR" altLang="en-US" sz="1400" smtClean="0">
                <a:solidFill>
                  <a:schemeClr val="tx1"/>
                </a:solidFill>
                <a:latin typeface="-쉬리B" pitchFamily="18" charset="-127"/>
                <a:ea typeface="-쉬리B" pitchFamily="18" charset="-127"/>
              </a:rPr>
              <a:pPr>
                <a:spcBef>
                  <a:spcPct val="0"/>
                </a:spcBef>
                <a:buFontTx/>
                <a:buNone/>
              </a:pPr>
              <a:t>25</a:t>
            </a:fld>
            <a:endParaRPr lang="en-US" altLang="ko-KR" sz="1400">
              <a:solidFill>
                <a:schemeClr val="tx1"/>
              </a:solidFill>
              <a:latin typeface="-쉬리B" pitchFamily="18" charset="-127"/>
              <a:ea typeface="-쉬리B" pitchFamily="18" charset="-127"/>
            </a:endParaRPr>
          </a:p>
        </p:txBody>
      </p:sp>
      <p:sp>
        <p:nvSpPr>
          <p:cNvPr id="973826" name="Rectangle 2"/>
          <p:cNvSpPr>
            <a:spLocks noGrp="1" noChangeArrowheads="1"/>
          </p:cNvSpPr>
          <p:nvPr>
            <p:ph type="title"/>
          </p:nvPr>
        </p:nvSpPr>
        <p:spPr/>
        <p:txBody>
          <a:bodyPr/>
          <a:lstStyle/>
          <a:p>
            <a:pPr eaLnBrk="1" hangingPunct="1">
              <a:defRPr/>
            </a:pPr>
            <a:r>
              <a:rPr lang="en-US" altLang="zh-CN" b="1" dirty="0"/>
              <a:t>2.2 </a:t>
            </a:r>
            <a:r>
              <a:rPr lang="zh-CN" altLang="en-US" b="1" dirty="0"/>
              <a:t>需求管理</a:t>
            </a:r>
          </a:p>
        </p:txBody>
      </p:sp>
      <p:sp>
        <p:nvSpPr>
          <p:cNvPr id="53252" name="Rectangle 3"/>
          <p:cNvSpPr>
            <a:spLocks noGrp="1" noChangeArrowheads="1"/>
          </p:cNvSpPr>
          <p:nvPr>
            <p:ph type="body" idx="1"/>
          </p:nvPr>
        </p:nvSpPr>
        <p:spPr/>
        <p:txBody>
          <a:bodyPr/>
          <a:lstStyle/>
          <a:p>
            <a:pPr eaLnBrk="1" hangingPunct="1">
              <a:lnSpc>
                <a:spcPts val="3200"/>
              </a:lnSpc>
            </a:pPr>
            <a:r>
              <a:rPr lang="en-US" altLang="zh-CN" b="1" dirty="0"/>
              <a:t>(4) </a:t>
            </a:r>
            <a:r>
              <a:rPr lang="zh-CN" altLang="en-US" b="1" dirty="0"/>
              <a:t>需求跟踪</a:t>
            </a:r>
            <a:endParaRPr lang="en-US" altLang="zh-CN" b="1" dirty="0"/>
          </a:p>
          <a:p>
            <a:pPr lvl="1" eaLnBrk="1" hangingPunct="1">
              <a:lnSpc>
                <a:spcPts val="3200"/>
              </a:lnSpc>
            </a:pPr>
            <a:r>
              <a:rPr lang="zh-CN" altLang="en-US" b="1" dirty="0"/>
              <a:t>必要性</a:t>
            </a:r>
          </a:p>
          <a:p>
            <a:pPr lvl="2" eaLnBrk="1" hangingPunct="1">
              <a:lnSpc>
                <a:spcPts val="3200"/>
              </a:lnSpc>
            </a:pPr>
            <a:r>
              <a:rPr lang="zh-CN" altLang="en-US" sz="1800" b="1" dirty="0"/>
              <a:t>在软件能力成熟度模型</a:t>
            </a:r>
            <a:r>
              <a:rPr lang="en-US" altLang="zh-CN" sz="1800" b="1" dirty="0"/>
              <a:t>CMM</a:t>
            </a:r>
            <a:r>
              <a:rPr lang="zh-CN" altLang="en-US" sz="1800" b="1" dirty="0"/>
              <a:t>三级中要求软件团队必须具备需求跟踪的能力</a:t>
            </a:r>
            <a:endParaRPr lang="en-US" altLang="zh-CN" sz="1800" b="1" dirty="0"/>
          </a:p>
          <a:p>
            <a:pPr lvl="3" eaLnBrk="1" hangingPunct="1">
              <a:lnSpc>
                <a:spcPts val="3200"/>
              </a:lnSpc>
            </a:pPr>
            <a:r>
              <a:rPr lang="zh-CN" altLang="en-US" sz="1600" b="1" dirty="0"/>
              <a:t>即“在软件工作产品之间，维护一致性。工作产品包括软件计划，过程描述、分配需求、软件需求、软件设计、代码、测试计划以及测试过程”</a:t>
            </a:r>
          </a:p>
          <a:p>
            <a:pPr lvl="2" eaLnBrk="1" hangingPunct="1">
              <a:lnSpc>
                <a:spcPts val="3200"/>
              </a:lnSpc>
            </a:pPr>
            <a:r>
              <a:rPr lang="zh-CN" altLang="en-US" sz="1800" b="1" dirty="0"/>
              <a:t>具体来说，</a:t>
            </a:r>
            <a:r>
              <a:rPr lang="zh-CN" altLang="en-US" sz="1800" b="1" u="sng" dirty="0"/>
              <a:t>进行需求跟踪的目的是建立和维护用户需求开始到测试之间的一致性和完整性</a:t>
            </a:r>
            <a:r>
              <a:rPr lang="zh-CN" altLang="en-US" sz="1800" b="1" dirty="0"/>
              <a:t>，确保所有的实现都以用户需求为基础。</a:t>
            </a:r>
          </a:p>
          <a:p>
            <a:pPr lvl="2" eaLnBrk="1" hangingPunct="1">
              <a:lnSpc>
                <a:spcPts val="3200"/>
              </a:lnSpc>
            </a:pPr>
            <a:r>
              <a:rPr lang="zh-CN" altLang="en-US" sz="1800" b="1" dirty="0"/>
              <a:t>很多人误解，软件开发如果按照“需求开发</a:t>
            </a:r>
            <a:r>
              <a:rPr lang="en-US" altLang="zh-CN" sz="1800" b="1" dirty="0"/>
              <a:t>——</a:t>
            </a:r>
            <a:r>
              <a:rPr lang="zh-CN" altLang="en-US" sz="1800" b="1" dirty="0"/>
              <a:t>系统设计</a:t>
            </a:r>
            <a:r>
              <a:rPr lang="en-US" altLang="zh-CN" sz="1800" b="1" dirty="0"/>
              <a:t>——</a:t>
            </a:r>
            <a:r>
              <a:rPr lang="zh-CN" altLang="en-US" sz="1800" b="1" dirty="0"/>
              <a:t>编码</a:t>
            </a:r>
            <a:r>
              <a:rPr lang="en-US" altLang="zh-CN" sz="1800" b="1" dirty="0"/>
              <a:t>——</a:t>
            </a:r>
            <a:r>
              <a:rPr lang="zh-CN" altLang="en-US" sz="1800" b="1" dirty="0"/>
              <a:t>测试”这样的顺序，每一步的输出就是下一步的输入</a:t>
            </a:r>
          </a:p>
        </p:txBody>
      </p:sp>
    </p:spTree>
  </p:cSld>
  <p:clrMapOvr>
    <a:masterClrMapping/>
  </p:clrMapOvr>
  <mc:AlternateContent xmlns:mc="http://schemas.openxmlformats.org/markup-compatibility/2006" xmlns:p14="http://schemas.microsoft.com/office/powerpoint/2010/main">
    <mc:Choice Requires="p14">
      <p:transition spd="slow" p14:dur="2000" advTm="42786"/>
    </mc:Choice>
    <mc:Fallback xmlns="">
      <p:transition spd="slow" advTm="42786"/>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9A93148E-B9E9-4A56-B8C3-1CC67D2E01EC}" type="slidenum">
              <a:rPr lang="ko-KR" altLang="en-US" sz="1400" smtClean="0">
                <a:solidFill>
                  <a:schemeClr val="tx1"/>
                </a:solidFill>
                <a:latin typeface="-쉬리B" pitchFamily="18" charset="-127"/>
                <a:ea typeface="-쉬리B" pitchFamily="18" charset="-127"/>
              </a:rPr>
              <a:pPr>
                <a:spcBef>
                  <a:spcPct val="0"/>
                </a:spcBef>
                <a:buFontTx/>
                <a:buNone/>
              </a:pPr>
              <a:t>26</a:t>
            </a:fld>
            <a:endParaRPr lang="en-US" altLang="ko-KR" sz="1400">
              <a:solidFill>
                <a:schemeClr val="tx1"/>
              </a:solidFill>
              <a:latin typeface="-쉬리B" pitchFamily="18" charset="-127"/>
              <a:ea typeface="-쉬리B" pitchFamily="18" charset="-127"/>
            </a:endParaRPr>
          </a:p>
        </p:txBody>
      </p:sp>
      <p:sp>
        <p:nvSpPr>
          <p:cNvPr id="975874" name="Rectangle 2"/>
          <p:cNvSpPr>
            <a:spLocks noGrp="1" noChangeArrowheads="1"/>
          </p:cNvSpPr>
          <p:nvPr>
            <p:ph type="title"/>
          </p:nvPr>
        </p:nvSpPr>
        <p:spPr/>
        <p:txBody>
          <a:bodyPr/>
          <a:lstStyle/>
          <a:p>
            <a:pPr eaLnBrk="1" hangingPunct="1">
              <a:defRPr/>
            </a:pPr>
            <a:endParaRPr lang="en-US" altLang="en-US" b="1"/>
          </a:p>
        </p:txBody>
      </p:sp>
      <p:sp>
        <p:nvSpPr>
          <p:cNvPr id="55300" name="Rectangle 3"/>
          <p:cNvSpPr>
            <a:spLocks noGrp="1" noChangeArrowheads="1"/>
          </p:cNvSpPr>
          <p:nvPr>
            <p:ph type="body" idx="1"/>
          </p:nvPr>
        </p:nvSpPr>
        <p:spPr/>
        <p:txBody>
          <a:bodyPr/>
          <a:lstStyle/>
          <a:p>
            <a:pPr eaLnBrk="1" hangingPunct="1">
              <a:lnSpc>
                <a:spcPct val="140000"/>
              </a:lnSpc>
            </a:pPr>
            <a:r>
              <a:rPr lang="zh-CN" altLang="en-US" sz="2000" b="1" dirty="0"/>
              <a:t>可追溯性信息</a:t>
            </a:r>
          </a:p>
          <a:p>
            <a:pPr lvl="1" eaLnBrk="1" hangingPunct="1">
              <a:lnSpc>
                <a:spcPct val="140000"/>
              </a:lnSpc>
            </a:pPr>
            <a:r>
              <a:rPr lang="zh-CN" altLang="en-US" sz="1800" b="1" u="sng" dirty="0"/>
              <a:t>进行需求跟踪，就要对需求和需求之间以及需求和系统设计之间的许多关系进行追溯，同时还要清楚需求和引起该需求的潜在原因之间的联系</a:t>
            </a:r>
            <a:r>
              <a:rPr lang="zh-CN" altLang="en-US" sz="1800" b="1" dirty="0"/>
              <a:t>。</a:t>
            </a:r>
          </a:p>
          <a:p>
            <a:pPr lvl="1" eaLnBrk="1" hangingPunct="1">
              <a:lnSpc>
                <a:spcPct val="140000"/>
              </a:lnSpc>
            </a:pPr>
            <a:r>
              <a:rPr lang="zh-CN" altLang="en-US" sz="1800" b="1" dirty="0"/>
              <a:t>当需求变更发生的时候，必须追踪这些变更对其他需求和系统设计的影响。</a:t>
            </a:r>
          </a:p>
          <a:p>
            <a:pPr lvl="1" eaLnBrk="1" hangingPunct="1">
              <a:lnSpc>
                <a:spcPct val="140000"/>
              </a:lnSpc>
            </a:pPr>
            <a:r>
              <a:rPr lang="zh-CN" altLang="en-US" sz="1800" b="1" dirty="0"/>
              <a:t>可追溯性信息</a:t>
            </a:r>
          </a:p>
          <a:p>
            <a:pPr lvl="2" eaLnBrk="1" hangingPunct="1">
              <a:lnSpc>
                <a:spcPct val="140000"/>
              </a:lnSpc>
            </a:pPr>
            <a:r>
              <a:rPr lang="zh-CN" altLang="en-US" sz="1600" b="1" dirty="0"/>
              <a:t>源可追溯性信息，</a:t>
            </a:r>
            <a:r>
              <a:rPr lang="zh-CN" altLang="en-US" sz="1600" b="1" u="sng" dirty="0"/>
              <a:t>指连接需求到提出需求的项目相关人员和产生需求的原因</a:t>
            </a:r>
            <a:r>
              <a:rPr lang="zh-CN" altLang="en-US" sz="1600" b="1" dirty="0"/>
              <a:t>。当需求变更发生时，该信息用来发现项目相关人员以便能与他们商讨这些变更事宜。</a:t>
            </a:r>
          </a:p>
          <a:p>
            <a:pPr lvl="2" eaLnBrk="1" hangingPunct="1">
              <a:lnSpc>
                <a:spcPct val="140000"/>
              </a:lnSpc>
            </a:pPr>
            <a:r>
              <a:rPr lang="zh-CN" altLang="en-US" sz="1600" b="1" dirty="0"/>
              <a:t>需求可追溯性信息，指连接需求文档中彼此依赖的需求。该信息用来评估一个需求变更会对其余多少需求产生影响以及引发的需求变更的范围和程度。</a:t>
            </a:r>
          </a:p>
          <a:p>
            <a:pPr lvl="2" eaLnBrk="1" hangingPunct="1">
              <a:lnSpc>
                <a:spcPct val="140000"/>
              </a:lnSpc>
            </a:pPr>
            <a:r>
              <a:rPr lang="zh-CN" altLang="en-US" sz="1600" b="1" dirty="0"/>
              <a:t>设计可追溯性信息，指连接需求到其实现的设计模块。该信息用来评估需求变更对系统设计和实现带来的影响。</a:t>
            </a:r>
          </a:p>
        </p:txBody>
      </p:sp>
    </p:spTree>
  </p:cSld>
  <p:clrMapOvr>
    <a:masterClrMapping/>
  </p:clrMapOvr>
  <mc:AlternateContent xmlns:mc="http://schemas.openxmlformats.org/markup-compatibility/2006" xmlns:p14="http://schemas.microsoft.com/office/powerpoint/2010/main">
    <mc:Choice Requires="p14">
      <p:transition spd="slow" p14:dur="2000" advTm="23764"/>
    </mc:Choice>
    <mc:Fallback xmlns="">
      <p:transition spd="slow" advTm="23764"/>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0F4AD798-C1C8-4A02-B0B8-A3E2E80F4C31}" type="slidenum">
              <a:rPr lang="ko-KR" altLang="en-US" sz="1400" smtClean="0">
                <a:solidFill>
                  <a:schemeClr val="tx1"/>
                </a:solidFill>
                <a:latin typeface="-쉬리B" pitchFamily="18" charset="-127"/>
                <a:ea typeface="-쉬리B" pitchFamily="18" charset="-127"/>
              </a:rPr>
              <a:pPr>
                <a:spcBef>
                  <a:spcPct val="0"/>
                </a:spcBef>
                <a:buFontTx/>
                <a:buNone/>
              </a:pPr>
              <a:t>27</a:t>
            </a:fld>
            <a:endParaRPr lang="en-US" altLang="ko-KR" sz="1400">
              <a:solidFill>
                <a:schemeClr val="tx1"/>
              </a:solidFill>
              <a:latin typeface="-쉬리B" pitchFamily="18" charset="-127"/>
              <a:ea typeface="-쉬리B" pitchFamily="18" charset="-127"/>
            </a:endParaRPr>
          </a:p>
        </p:txBody>
      </p:sp>
      <p:sp>
        <p:nvSpPr>
          <p:cNvPr id="977922" name="Rectangle 2"/>
          <p:cNvSpPr>
            <a:spLocks noGrp="1" noChangeArrowheads="1"/>
          </p:cNvSpPr>
          <p:nvPr>
            <p:ph type="title"/>
          </p:nvPr>
        </p:nvSpPr>
        <p:spPr/>
        <p:txBody>
          <a:bodyPr/>
          <a:lstStyle/>
          <a:p>
            <a:pPr eaLnBrk="1" hangingPunct="1">
              <a:defRPr/>
            </a:pPr>
            <a:endParaRPr lang="en-US" altLang="en-US" b="1"/>
          </a:p>
        </p:txBody>
      </p:sp>
      <p:sp>
        <p:nvSpPr>
          <p:cNvPr id="57348" name="Rectangle 3"/>
          <p:cNvSpPr>
            <a:spLocks noGrp="1" noChangeArrowheads="1"/>
          </p:cNvSpPr>
          <p:nvPr>
            <p:ph type="body" idx="1"/>
          </p:nvPr>
        </p:nvSpPr>
        <p:spPr>
          <a:xfrm>
            <a:off x="395288" y="1090613"/>
            <a:ext cx="8280400" cy="5233987"/>
          </a:xfrm>
        </p:spPr>
        <p:txBody>
          <a:bodyPr/>
          <a:lstStyle/>
          <a:p>
            <a:pPr eaLnBrk="1" hangingPunct="1">
              <a:lnSpc>
                <a:spcPct val="140000"/>
              </a:lnSpc>
            </a:pPr>
            <a:r>
              <a:rPr lang="zh-CN" altLang="en-US" sz="2000" b="1" dirty="0"/>
              <a:t>需求跟踪的实现</a:t>
            </a:r>
          </a:p>
          <a:p>
            <a:pPr lvl="1" eaLnBrk="1" hangingPunct="1">
              <a:lnSpc>
                <a:spcPct val="140000"/>
              </a:lnSpc>
            </a:pPr>
            <a:r>
              <a:rPr lang="zh-CN" altLang="en-US" sz="1800" b="1" dirty="0"/>
              <a:t>需求跟踪有两种方式，</a:t>
            </a:r>
            <a:r>
              <a:rPr lang="zh-CN" altLang="en-US" sz="1800" b="1" u="sng" dirty="0"/>
              <a:t>正向跟踪和逆向跟踪</a:t>
            </a:r>
            <a:r>
              <a:rPr lang="zh-CN" altLang="en-US" sz="1800" b="1" dirty="0"/>
              <a:t>。</a:t>
            </a:r>
          </a:p>
          <a:p>
            <a:pPr lvl="1" eaLnBrk="1" hangingPunct="1">
              <a:lnSpc>
                <a:spcPct val="140000"/>
              </a:lnSpc>
            </a:pPr>
            <a:r>
              <a:rPr lang="zh-CN" altLang="en-US" sz="1800" b="1" dirty="0"/>
              <a:t>正向跟踪以用户需求为切入点，检查用户需求说明书或需求规格说明中的每个需求是否都能在后继工作中找到对应点。</a:t>
            </a:r>
          </a:p>
          <a:p>
            <a:pPr lvl="1" eaLnBrk="1" hangingPunct="1">
              <a:lnSpc>
                <a:spcPct val="140000"/>
              </a:lnSpc>
            </a:pPr>
            <a:r>
              <a:rPr lang="zh-CN" altLang="en-US" sz="1800" b="1" dirty="0"/>
              <a:t>逆向跟踪检查设计文档、代码、测试用例等工作产品是否都能在需求规格说明中找到出处。</a:t>
            </a:r>
          </a:p>
          <a:p>
            <a:pPr lvl="1" eaLnBrk="1" hangingPunct="1">
              <a:lnSpc>
                <a:spcPct val="140000"/>
              </a:lnSpc>
            </a:pPr>
            <a:r>
              <a:rPr lang="zh-CN" altLang="en-US" sz="1800" b="1" dirty="0"/>
              <a:t>实现需求跟踪的一种通用方法是采用需求跟踪矩阵，其前提条件是对软件过程中的元素进行标识，如需求的</a:t>
            </a:r>
            <a:r>
              <a:rPr lang="zh-CN" altLang="en-US" sz="1800" b="1" u="sng" dirty="0"/>
              <a:t>实例号、设计的实例号、编码的实例号、测试的实例号</a:t>
            </a:r>
            <a:r>
              <a:rPr lang="zh-CN" altLang="en-US" sz="1800" b="1" dirty="0"/>
              <a:t>。</a:t>
            </a:r>
          </a:p>
        </p:txBody>
      </p:sp>
    </p:spTree>
  </p:cSld>
  <p:clrMapOvr>
    <a:masterClrMapping/>
  </p:clrMapOvr>
  <mc:AlternateContent xmlns:mc="http://schemas.openxmlformats.org/markup-compatibility/2006" xmlns:p14="http://schemas.microsoft.com/office/powerpoint/2010/main">
    <mc:Choice Requires="p14">
      <p:transition spd="slow" p14:dur="2000" advTm="12443"/>
    </mc:Choice>
    <mc:Fallback xmlns="">
      <p:transition spd="slow" advTm="12443"/>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1F621006-B67F-460D-BB6D-DA130BADF3F2}" type="slidenum">
              <a:rPr lang="ko-KR" altLang="en-US" sz="1400" smtClean="0">
                <a:solidFill>
                  <a:schemeClr val="tx1"/>
                </a:solidFill>
                <a:latin typeface="-쉬리B" pitchFamily="18" charset="-127"/>
                <a:ea typeface="-쉬리B" pitchFamily="18" charset="-127"/>
              </a:rPr>
              <a:pPr>
                <a:spcBef>
                  <a:spcPct val="0"/>
                </a:spcBef>
                <a:buFontTx/>
                <a:buNone/>
              </a:pPr>
              <a:t>28</a:t>
            </a:fld>
            <a:endParaRPr lang="en-US" altLang="ko-KR" sz="1400">
              <a:solidFill>
                <a:schemeClr val="tx1"/>
              </a:solidFill>
              <a:latin typeface="-쉬리B" pitchFamily="18" charset="-127"/>
              <a:ea typeface="-쉬리B" pitchFamily="18" charset="-127"/>
            </a:endParaRPr>
          </a:p>
        </p:txBody>
      </p:sp>
      <p:sp>
        <p:nvSpPr>
          <p:cNvPr id="979970" name="Rectangle 2"/>
          <p:cNvSpPr>
            <a:spLocks noGrp="1" noChangeArrowheads="1"/>
          </p:cNvSpPr>
          <p:nvPr>
            <p:ph type="title"/>
          </p:nvPr>
        </p:nvSpPr>
        <p:spPr/>
        <p:txBody>
          <a:bodyPr/>
          <a:lstStyle/>
          <a:p>
            <a:pPr eaLnBrk="1" hangingPunct="1">
              <a:defRPr/>
            </a:pPr>
            <a:endParaRPr lang="en-US" altLang="en-US" b="1" dirty="0"/>
          </a:p>
        </p:txBody>
      </p:sp>
      <p:graphicFrame>
        <p:nvGraphicFramePr>
          <p:cNvPr id="979971" name="Group 3"/>
          <p:cNvGraphicFramePr>
            <a:graphicFrameLocks noGrp="1"/>
          </p:cNvGraphicFramePr>
          <p:nvPr>
            <p:ph idx="1"/>
          </p:nvPr>
        </p:nvGraphicFramePr>
        <p:xfrm>
          <a:off x="431800" y="1281113"/>
          <a:ext cx="8280400" cy="4525964"/>
        </p:xfrm>
        <a:graphic>
          <a:graphicData uri="http://schemas.openxmlformats.org/drawingml/2006/table">
            <a:tbl>
              <a:tblPr/>
              <a:tblGrid>
                <a:gridCol w="1120775">
                  <a:extLst>
                    <a:ext uri="{9D8B030D-6E8A-4147-A177-3AD203B41FA5}">
                      <a16:colId xmlns:a16="http://schemas.microsoft.com/office/drawing/2014/main" val="20000"/>
                    </a:ext>
                  </a:extLst>
                </a:gridCol>
                <a:gridCol w="1552575">
                  <a:extLst>
                    <a:ext uri="{9D8B030D-6E8A-4147-A177-3AD203B41FA5}">
                      <a16:colId xmlns:a16="http://schemas.microsoft.com/office/drawing/2014/main" val="20001"/>
                    </a:ext>
                  </a:extLst>
                </a:gridCol>
                <a:gridCol w="1120775">
                  <a:extLst>
                    <a:ext uri="{9D8B030D-6E8A-4147-A177-3AD203B41FA5}">
                      <a16:colId xmlns:a16="http://schemas.microsoft.com/office/drawing/2014/main" val="20002"/>
                    </a:ext>
                  </a:extLst>
                </a:gridCol>
                <a:gridCol w="1122362">
                  <a:extLst>
                    <a:ext uri="{9D8B030D-6E8A-4147-A177-3AD203B41FA5}">
                      <a16:colId xmlns:a16="http://schemas.microsoft.com/office/drawing/2014/main" val="20003"/>
                    </a:ext>
                  </a:extLst>
                </a:gridCol>
                <a:gridCol w="1120775">
                  <a:extLst>
                    <a:ext uri="{9D8B030D-6E8A-4147-A177-3AD203B41FA5}">
                      <a16:colId xmlns:a16="http://schemas.microsoft.com/office/drawing/2014/main" val="20004"/>
                    </a:ext>
                  </a:extLst>
                </a:gridCol>
                <a:gridCol w="1122363">
                  <a:extLst>
                    <a:ext uri="{9D8B030D-6E8A-4147-A177-3AD203B41FA5}">
                      <a16:colId xmlns:a16="http://schemas.microsoft.com/office/drawing/2014/main" val="20005"/>
                    </a:ext>
                  </a:extLst>
                </a:gridCol>
                <a:gridCol w="1120775">
                  <a:extLst>
                    <a:ext uri="{9D8B030D-6E8A-4147-A177-3AD203B41FA5}">
                      <a16:colId xmlns:a16="http://schemas.microsoft.com/office/drawing/2014/main" val="20006"/>
                    </a:ext>
                  </a:extLst>
                </a:gridCol>
              </a:tblGrid>
              <a:tr h="750888">
                <a:tc gridSpan="7">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dirty="0">
                          <a:ln>
                            <a:noFill/>
                          </a:ln>
                          <a:solidFill>
                            <a:srgbClr val="000000"/>
                          </a:solidFill>
                          <a:effectLst/>
                          <a:latin typeface="宋体" panose="02010600030101010101" pitchFamily="2" charset="-122"/>
                          <a:ea typeface="微软雅黑" panose="020B0503020204020204" pitchFamily="34" charset="-122"/>
                        </a:rPr>
                        <a:t>需求跟踪矩阵</a:t>
                      </a:r>
                      <a:endParaRPr kumimoji="1" lang="zh-CN" altLang="en-US" sz="1800" b="1" i="0" u="none" strike="noStrike" cap="none" normalizeH="0" baseline="0" dirty="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755650">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需求代号</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规格说明</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需求实例</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设计实例</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编码实例</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测试实例</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测试记录</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extLst>
                  <a:ext uri="{0D108BD9-81ED-4DB2-BD59-A6C34878D82A}">
                    <a16:rowId xmlns:a16="http://schemas.microsoft.com/office/drawing/2014/main" val="10001"/>
                  </a:ext>
                </a:extLst>
              </a:tr>
              <a:tr h="754063">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R001</a:t>
                      </a:r>
                      <a:endParaRPr kumimoji="1" lang="en-US" altLang="zh-CN"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标题或标识符</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55650">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54063">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R002</a:t>
                      </a:r>
                      <a:endParaRPr kumimoji="1" lang="en-US" altLang="zh-CN"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55650">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dirty="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dirty="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42900" indent="-342900">
                        <a:spcBef>
                          <a:spcPct val="20000"/>
                        </a:spcBef>
                        <a:defRPr kumimoji="1" sz="2400">
                          <a:solidFill>
                            <a:srgbClr val="000000"/>
                          </a:solidFill>
                          <a:latin typeface="Arial" panose="020B0604020202020204" pitchFamily="34" charset="0"/>
                          <a:ea typeface="微软雅黑" panose="020B0503020204020204" pitchFamily="34" charset="-122"/>
                        </a:defRPr>
                      </a:lvl1pPr>
                      <a:lvl2pPr marL="742950" indent="-285750">
                        <a:spcBef>
                          <a:spcPct val="20000"/>
                        </a:spcBef>
                        <a:defRPr kumimoji="1" sz="2000">
                          <a:solidFill>
                            <a:srgbClr val="000000"/>
                          </a:solidFill>
                          <a:latin typeface="Arial" panose="020B0604020202020204" pitchFamily="34" charset="0"/>
                          <a:ea typeface="微软雅黑" panose="020B0503020204020204" pitchFamily="34" charset="-122"/>
                        </a:defRPr>
                      </a:lvl2pPr>
                      <a:lvl3pPr marL="1143000" indent="-228600">
                        <a:spcBef>
                          <a:spcPct val="20000"/>
                        </a:spcBef>
                        <a:defRPr>
                          <a:solidFill>
                            <a:srgbClr val="000000"/>
                          </a:solidFill>
                          <a:latin typeface="Arial" panose="020B0604020202020204" pitchFamily="34" charset="0"/>
                          <a:ea typeface="微软雅黑" panose="020B0503020204020204" pitchFamily="34" charset="-122"/>
                        </a:defRPr>
                      </a:lvl3pPr>
                      <a:lvl4pPr marL="1600200" indent="-228600">
                        <a:spcBef>
                          <a:spcPct val="20000"/>
                        </a:spcBef>
                        <a:defRPr kumimoji="1" sz="1600">
                          <a:solidFill>
                            <a:srgbClr val="000000"/>
                          </a:solidFill>
                          <a:latin typeface="Arial" panose="020B0604020202020204" pitchFamily="34" charset="0"/>
                          <a:ea typeface="微软雅黑" panose="020B0503020204020204" pitchFamily="34" charset="-122"/>
                        </a:defRPr>
                      </a:lvl4pPr>
                      <a:lvl5pPr marL="2057400" indent="-228600">
                        <a:spcBef>
                          <a:spcPct val="20000"/>
                        </a:spcBef>
                        <a:defRPr kumimoji="1" sz="1400">
                          <a:solidFill>
                            <a:srgbClr val="000000"/>
                          </a:solidFill>
                          <a:latin typeface="Arial" panose="020B0604020202020204" pitchFamily="34" charset="0"/>
                          <a:ea typeface="微软雅黑" panose="020B0503020204020204" pitchFamily="34" charset="-122"/>
                        </a:defRPr>
                      </a:lvl5pPr>
                      <a:lvl6pPr marL="25146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6pPr>
                      <a:lvl7pPr marL="29718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7pPr>
                      <a:lvl8pPr marL="34290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8pPr>
                      <a:lvl9pPr marL="3886200" indent="-228600" fontAlgn="base">
                        <a:spcBef>
                          <a:spcPct val="20000"/>
                        </a:spcBef>
                        <a:spcAft>
                          <a:spcPct val="0"/>
                        </a:spcAft>
                        <a:defRPr kumimoji="1" sz="1400">
                          <a:solidFill>
                            <a:srgbClr val="000000"/>
                          </a:solidFill>
                          <a:latin typeface="Arial" panose="020B0604020202020204" pitchFamily="34" charset="0"/>
                          <a:ea typeface="微软雅黑" panose="020B0503020204020204" pitchFamily="34" charset="-122"/>
                        </a:defRPr>
                      </a:lvl9p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1" lang="zh-CN" altLang="en-US" sz="1800" b="1" i="0" u="none" strike="noStrike" cap="none" normalizeH="0" baseline="0" dirty="0">
                          <a:ln>
                            <a:noFill/>
                          </a:ln>
                          <a:solidFill>
                            <a:srgbClr val="000000"/>
                          </a:solidFill>
                          <a:effectLst/>
                          <a:latin typeface="宋体" panose="02010600030101010101" pitchFamily="2" charset="-122"/>
                          <a:ea typeface="微软雅黑" panose="020B0503020204020204" pitchFamily="34" charset="-122"/>
                        </a:rPr>
                        <a:t>　</a:t>
                      </a:r>
                      <a:endParaRPr kumimoji="1" lang="zh-CN" altLang="en-US" sz="1800" b="1" i="0" u="none" strike="noStrike" cap="none" normalizeH="0" baseline="0" dirty="0">
                        <a:ln>
                          <a:noFill/>
                        </a:ln>
                        <a:solidFill>
                          <a:srgbClr val="000000"/>
                        </a:solidFill>
                        <a:effectLst/>
                        <a:latin typeface="Arial" panose="020B0604020202020204" pitchFamily="34" charset="0"/>
                        <a:ea typeface="微软雅黑" panose="020B0503020204020204" pitchFamily="34"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advTm="11087"/>
    </mc:Choice>
    <mc:Fallback xmlns="">
      <p:transition spd="slow" advTm="11087"/>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57ACD413-B198-4F59-995B-BB0E4786F6B1}" type="slidenum">
              <a:rPr lang="ko-KR" altLang="en-US" sz="1400" smtClean="0">
                <a:solidFill>
                  <a:schemeClr val="tx1"/>
                </a:solidFill>
                <a:latin typeface="-쉬리B" pitchFamily="18" charset="-127"/>
                <a:ea typeface="-쉬리B" pitchFamily="18" charset="-127"/>
              </a:rPr>
              <a:pPr>
                <a:spcBef>
                  <a:spcPct val="0"/>
                </a:spcBef>
                <a:buFontTx/>
                <a:buNone/>
              </a:pPr>
              <a:t>29</a:t>
            </a:fld>
            <a:endParaRPr lang="en-US" altLang="ko-KR" sz="1400">
              <a:solidFill>
                <a:schemeClr val="tx1"/>
              </a:solidFill>
              <a:latin typeface="-쉬리B" pitchFamily="18" charset="-127"/>
              <a:ea typeface="-쉬리B" pitchFamily="18" charset="-127"/>
            </a:endParaRPr>
          </a:p>
        </p:txBody>
      </p:sp>
      <p:pic>
        <p:nvPicPr>
          <p:cNvPr id="6144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 y="1128713"/>
            <a:ext cx="9074150" cy="471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p:cNvSpPr>
            <a:spLocks noGrp="1" noChangeArrowheads="1"/>
          </p:cNvSpPr>
          <p:nvPr>
            <p:ph type="title"/>
          </p:nvPr>
        </p:nvSpPr>
        <p:spPr/>
        <p:txBody>
          <a:bodyPr/>
          <a:lstStyle/>
          <a:p>
            <a:pPr eaLnBrk="1" hangingPunct="1">
              <a:defRPr/>
            </a:pPr>
            <a:r>
              <a:rPr lang="en-US" altLang="zh-CN" b="1" dirty="0"/>
              <a:t>2.2 </a:t>
            </a:r>
            <a:r>
              <a:rPr lang="zh-CN" altLang="en-US" b="1" dirty="0"/>
              <a:t>需求管理</a:t>
            </a:r>
          </a:p>
        </p:txBody>
      </p:sp>
    </p:spTree>
  </p:cSld>
  <p:clrMapOvr>
    <a:masterClrMapping/>
  </p:clrMapOvr>
  <mc:AlternateContent xmlns:mc="http://schemas.openxmlformats.org/markup-compatibility/2006" xmlns:p14="http://schemas.microsoft.com/office/powerpoint/2010/main">
    <mc:Choice Requires="p14">
      <p:transition spd="slow" p14:dur="2000" advTm="24772"/>
    </mc:Choice>
    <mc:Fallback xmlns="">
      <p:transition spd="slow" advTm="2477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2A28AE47-53DB-42BA-8657-962D3AC82EA9}" type="slidenum">
              <a:rPr lang="ko-KR" altLang="en-US" sz="1400" smtClean="0">
                <a:solidFill>
                  <a:schemeClr val="tx1"/>
                </a:solidFill>
                <a:latin typeface="-쉬리B" pitchFamily="18" charset="-127"/>
                <a:ea typeface="-쉬리B" pitchFamily="18" charset="-127"/>
              </a:rPr>
              <a:pPr>
                <a:spcBef>
                  <a:spcPct val="0"/>
                </a:spcBef>
                <a:buFontTx/>
                <a:buNone/>
              </a:pPr>
              <a:t>3</a:t>
            </a:fld>
            <a:endParaRPr lang="en-US" altLang="ko-KR" sz="1400">
              <a:solidFill>
                <a:schemeClr val="tx1"/>
              </a:solidFill>
              <a:latin typeface="-쉬리B" pitchFamily="18" charset="-127"/>
              <a:ea typeface="-쉬리B" pitchFamily="18" charset="-127"/>
            </a:endParaRPr>
          </a:p>
        </p:txBody>
      </p:sp>
      <p:sp>
        <p:nvSpPr>
          <p:cNvPr id="932866" name="Rectangle 2"/>
          <p:cNvSpPr>
            <a:spLocks noGrp="1" noChangeArrowheads="1"/>
          </p:cNvSpPr>
          <p:nvPr>
            <p:ph type="title"/>
          </p:nvPr>
        </p:nvSpPr>
        <p:spPr>
          <a:xfrm>
            <a:off x="395288" y="333375"/>
            <a:ext cx="8280400" cy="306388"/>
          </a:xfrm>
        </p:spPr>
        <p:txBody>
          <a:bodyPr/>
          <a:lstStyle/>
          <a:p>
            <a:pPr eaLnBrk="1" hangingPunct="1">
              <a:defRPr/>
            </a:pPr>
            <a:r>
              <a:rPr lang="zh-CN" altLang="en-US" b="1" dirty="0"/>
              <a:t>软件项目需求概述</a:t>
            </a:r>
          </a:p>
        </p:txBody>
      </p:sp>
      <p:sp>
        <p:nvSpPr>
          <p:cNvPr id="10244" name="Rectangle 3"/>
          <p:cNvSpPr>
            <a:spLocks noGrp="1" noChangeArrowheads="1"/>
          </p:cNvSpPr>
          <p:nvPr>
            <p:ph type="body" idx="1"/>
          </p:nvPr>
        </p:nvSpPr>
        <p:spPr>
          <a:xfrm>
            <a:off x="381000" y="914400"/>
            <a:ext cx="8153400" cy="4498975"/>
          </a:xfrm>
        </p:spPr>
        <p:txBody>
          <a:bodyPr/>
          <a:lstStyle/>
          <a:p>
            <a:pPr eaLnBrk="1" hangingPunct="1">
              <a:lnSpc>
                <a:spcPct val="90000"/>
              </a:lnSpc>
            </a:pPr>
            <a:r>
              <a:rPr lang="zh-CN" altLang="en-US" sz="2400" b="1" dirty="0"/>
              <a:t>需求是软件项目最难把握的问题，又是关系项目成败的关键因素</a:t>
            </a:r>
          </a:p>
          <a:p>
            <a:pPr eaLnBrk="1" hangingPunct="1">
              <a:lnSpc>
                <a:spcPct val="90000"/>
              </a:lnSpc>
            </a:pPr>
            <a:r>
              <a:rPr lang="zh-CN" altLang="en-US" sz="2400" b="1" dirty="0"/>
              <a:t>需求方面的问题</a:t>
            </a:r>
          </a:p>
          <a:p>
            <a:pPr lvl="1" eaLnBrk="1" hangingPunct="1">
              <a:lnSpc>
                <a:spcPct val="90000"/>
              </a:lnSpc>
            </a:pPr>
            <a:r>
              <a:rPr lang="zh-CN" altLang="en-US" sz="2000" b="1" dirty="0"/>
              <a:t>开发结束时，系统不满足用户要求</a:t>
            </a:r>
            <a:r>
              <a:rPr lang="zh-CN" altLang="en-US" sz="2000" b="1" u="sng" dirty="0"/>
              <a:t>被拒绝接受</a:t>
            </a:r>
          </a:p>
          <a:p>
            <a:pPr lvl="1" eaLnBrk="1" hangingPunct="1">
              <a:lnSpc>
                <a:spcPct val="90000"/>
              </a:lnSpc>
            </a:pPr>
            <a:r>
              <a:rPr lang="zh-CN" altLang="en-US" sz="2000" b="1" dirty="0"/>
              <a:t>由于需求定义和需求文档不正确，导致</a:t>
            </a:r>
            <a:r>
              <a:rPr lang="zh-CN" altLang="en-US" sz="2000" b="1" u="sng" dirty="0"/>
              <a:t>成本不断增加，进度滞后（需求泄露）</a:t>
            </a:r>
          </a:p>
          <a:p>
            <a:pPr eaLnBrk="1" hangingPunct="1">
              <a:lnSpc>
                <a:spcPct val="90000"/>
              </a:lnSpc>
            </a:pPr>
            <a:r>
              <a:rPr lang="zh-CN" altLang="en-US" sz="2400" b="1" dirty="0"/>
              <a:t>需求定义</a:t>
            </a:r>
          </a:p>
          <a:p>
            <a:pPr lvl="1" eaLnBrk="1" hangingPunct="1">
              <a:lnSpc>
                <a:spcPct val="90000"/>
              </a:lnSpc>
            </a:pPr>
            <a:r>
              <a:rPr lang="zh-CN" altLang="en-US" sz="2000" b="1" dirty="0"/>
              <a:t>软件需求是指用户对软件</a:t>
            </a:r>
            <a:r>
              <a:rPr lang="zh-CN" altLang="en-US" sz="2000" b="1" u="sng" dirty="0"/>
              <a:t>功能和性能</a:t>
            </a:r>
            <a:r>
              <a:rPr lang="zh-CN" altLang="en-US" sz="2000" b="1" dirty="0"/>
              <a:t>的要求</a:t>
            </a:r>
            <a:endParaRPr lang="en-US" altLang="zh-CN" sz="2000" b="1" dirty="0"/>
          </a:p>
          <a:p>
            <a:pPr marL="342900" lvl="1" indent="-342900" eaLnBrk="1" hangingPunct="1">
              <a:lnSpc>
                <a:spcPct val="90000"/>
              </a:lnSpc>
            </a:pPr>
            <a:r>
              <a:rPr lang="zh-CN" altLang="en-US" b="1" dirty="0"/>
              <a:t>需求类型</a:t>
            </a:r>
            <a:r>
              <a:rPr lang="zh-CN" altLang="en-US" sz="2000" b="1" u="sng" dirty="0"/>
              <a:t>（</a:t>
            </a:r>
            <a:r>
              <a:rPr lang="en-US" altLang="zh-CN" sz="2000" u="sng" dirty="0"/>
              <a:t> FURPS+ </a:t>
            </a:r>
            <a:r>
              <a:rPr lang="zh-CN" altLang="en-US" sz="2000" b="1" dirty="0"/>
              <a:t>）</a:t>
            </a:r>
            <a:endParaRPr lang="zh-CN" altLang="en-US" b="1" dirty="0"/>
          </a:p>
          <a:p>
            <a:pPr lvl="1" eaLnBrk="1" hangingPunct="1">
              <a:lnSpc>
                <a:spcPct val="90000"/>
              </a:lnSpc>
            </a:pPr>
            <a:r>
              <a:rPr lang="zh-CN" altLang="en-US" sz="2000" b="1" dirty="0"/>
              <a:t>功能需求：系统必须执行的功能</a:t>
            </a:r>
          </a:p>
          <a:p>
            <a:pPr lvl="1" eaLnBrk="1" hangingPunct="1">
              <a:lnSpc>
                <a:spcPct val="90000"/>
              </a:lnSpc>
            </a:pPr>
            <a:r>
              <a:rPr lang="zh-CN" altLang="en-US" sz="2000" b="1" dirty="0"/>
              <a:t>非功能需求：对实际使用环境所做的要求，如性能要求，可靠性，安全性</a:t>
            </a:r>
          </a:p>
          <a:p>
            <a:pPr lvl="1" eaLnBrk="1" hangingPunct="1">
              <a:lnSpc>
                <a:spcPct val="90000"/>
              </a:lnSpc>
            </a:pPr>
            <a:r>
              <a:rPr lang="zh-CN" altLang="en-US" sz="2000" b="1" dirty="0"/>
              <a:t>非功能需求比功能需求要求更严格，</a:t>
            </a:r>
            <a:r>
              <a:rPr lang="zh-CN" altLang="en-US" sz="2000" b="1" u="sng" dirty="0"/>
              <a:t>更不易满足</a:t>
            </a:r>
          </a:p>
        </p:txBody>
      </p:sp>
    </p:spTree>
  </p:cSld>
  <p:clrMapOvr>
    <a:masterClrMapping/>
  </p:clrMapOvr>
  <mc:AlternateContent xmlns:mc="http://schemas.openxmlformats.org/markup-compatibility/2006" xmlns:p14="http://schemas.microsoft.com/office/powerpoint/2010/main">
    <mc:Choice Requires="p14">
      <p:transition spd="slow" p14:dur="2000" advTm="382583"/>
    </mc:Choice>
    <mc:Fallback xmlns="">
      <p:transition spd="slow" advTm="382583"/>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68924ADB-4C83-403C-95A3-3C70774B224B}" type="slidenum">
              <a:rPr lang="ko-KR" altLang="en-US" sz="1400" smtClean="0">
                <a:solidFill>
                  <a:schemeClr val="tx1"/>
                </a:solidFill>
                <a:latin typeface="-쉬리B" pitchFamily="18" charset="-127"/>
                <a:ea typeface="-쉬리B" pitchFamily="18" charset="-127"/>
              </a:rPr>
              <a:pPr>
                <a:spcBef>
                  <a:spcPct val="0"/>
                </a:spcBef>
                <a:buFontTx/>
                <a:buNone/>
              </a:pPr>
              <a:t>30</a:t>
            </a:fld>
            <a:endParaRPr lang="en-US" altLang="ko-KR" sz="1400">
              <a:solidFill>
                <a:schemeClr val="tx1"/>
              </a:solidFill>
              <a:latin typeface="-쉬리B" pitchFamily="18" charset="-127"/>
              <a:ea typeface="-쉬리B" pitchFamily="18" charset="-127"/>
            </a:endParaRPr>
          </a:p>
        </p:txBody>
      </p:sp>
      <p:pic>
        <p:nvPicPr>
          <p:cNvPr id="6349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1463" y="1087438"/>
            <a:ext cx="8569325" cy="5272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p:cNvSpPr>
            <a:spLocks noGrp="1" noChangeArrowheads="1"/>
          </p:cNvSpPr>
          <p:nvPr>
            <p:ph type="title"/>
          </p:nvPr>
        </p:nvSpPr>
        <p:spPr>
          <a:xfrm>
            <a:off x="395288" y="157163"/>
            <a:ext cx="8280400" cy="574675"/>
          </a:xfrm>
        </p:spPr>
        <p:txBody>
          <a:bodyPr/>
          <a:lstStyle/>
          <a:p>
            <a:pPr eaLnBrk="1" hangingPunct="1">
              <a:defRPr/>
            </a:pPr>
            <a:r>
              <a:rPr lang="en-US" altLang="zh-CN" b="1" dirty="0"/>
              <a:t>2.2 </a:t>
            </a:r>
            <a:r>
              <a:rPr lang="zh-CN" altLang="en-US" b="1" dirty="0"/>
              <a:t>需求管理</a:t>
            </a:r>
          </a:p>
        </p:txBody>
      </p:sp>
    </p:spTree>
  </p:cSld>
  <p:clrMapOvr>
    <a:masterClrMapping/>
  </p:clrMapOvr>
  <mc:AlternateContent xmlns:mc="http://schemas.openxmlformats.org/markup-compatibility/2006" xmlns:p14="http://schemas.microsoft.com/office/powerpoint/2010/main">
    <mc:Choice Requires="p14">
      <p:transition spd="slow" p14:dur="2000" advTm="8755"/>
    </mc:Choice>
    <mc:Fallback xmlns="">
      <p:transition spd="slow" advTm="8755"/>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931EEFB6-BA0F-41BD-AC77-42A5458E4F6C}" type="slidenum">
              <a:rPr lang="ko-KR" altLang="en-US" sz="1400" smtClean="0">
                <a:solidFill>
                  <a:schemeClr val="tx1"/>
                </a:solidFill>
                <a:latin typeface="-쉬리B" pitchFamily="18" charset="-127"/>
                <a:ea typeface="-쉬리B" pitchFamily="18" charset="-127"/>
              </a:rPr>
              <a:pPr>
                <a:spcBef>
                  <a:spcPct val="0"/>
                </a:spcBef>
                <a:buFontTx/>
                <a:buNone/>
              </a:pPr>
              <a:t>31</a:t>
            </a:fld>
            <a:endParaRPr lang="en-US" altLang="ko-KR" sz="1400">
              <a:solidFill>
                <a:schemeClr val="tx1"/>
              </a:solidFill>
              <a:latin typeface="-쉬리B" pitchFamily="18" charset="-127"/>
              <a:ea typeface="-쉬리B" pitchFamily="18" charset="-127"/>
            </a:endParaRPr>
          </a:p>
        </p:txBody>
      </p:sp>
      <p:sp>
        <p:nvSpPr>
          <p:cNvPr id="988162" name="Rectangle 2"/>
          <p:cNvSpPr>
            <a:spLocks noGrp="1" noChangeArrowheads="1"/>
          </p:cNvSpPr>
          <p:nvPr>
            <p:ph type="title"/>
          </p:nvPr>
        </p:nvSpPr>
        <p:spPr/>
        <p:txBody>
          <a:bodyPr/>
          <a:lstStyle/>
          <a:p>
            <a:pPr eaLnBrk="1" hangingPunct="1">
              <a:defRPr/>
            </a:pPr>
            <a:r>
              <a:rPr lang="en-US" altLang="zh-CN" b="1" dirty="0"/>
              <a:t>3. </a:t>
            </a:r>
            <a:r>
              <a:rPr lang="zh-CN" altLang="en-US" b="1" dirty="0"/>
              <a:t>需求建模基本方法</a:t>
            </a:r>
          </a:p>
        </p:txBody>
      </p:sp>
      <p:sp>
        <p:nvSpPr>
          <p:cNvPr id="65540" name="Rectangle 3"/>
          <p:cNvSpPr>
            <a:spLocks noGrp="1" noChangeArrowheads="1"/>
          </p:cNvSpPr>
          <p:nvPr>
            <p:ph type="body" idx="1"/>
          </p:nvPr>
        </p:nvSpPr>
        <p:spPr/>
        <p:txBody>
          <a:bodyPr/>
          <a:lstStyle/>
          <a:p>
            <a:pPr eaLnBrk="1" hangingPunct="1"/>
            <a:r>
              <a:rPr lang="zh-CN" altLang="en-US" b="1" dirty="0"/>
              <a:t>原型分析方法</a:t>
            </a:r>
          </a:p>
          <a:p>
            <a:pPr eaLnBrk="1" hangingPunct="1"/>
            <a:r>
              <a:rPr lang="zh-CN" altLang="en-US" b="1" dirty="0"/>
              <a:t>结构化分析方法</a:t>
            </a:r>
          </a:p>
          <a:p>
            <a:pPr eaLnBrk="1" hangingPunct="1"/>
            <a:r>
              <a:rPr lang="zh-CN" altLang="en-US" b="1" dirty="0"/>
              <a:t>用例分析方法</a:t>
            </a:r>
          </a:p>
          <a:p>
            <a:pPr eaLnBrk="1" hangingPunct="1"/>
            <a:r>
              <a:rPr lang="zh-CN" altLang="en-US" b="1" dirty="0"/>
              <a:t>功能列表方法</a:t>
            </a:r>
          </a:p>
        </p:txBody>
      </p:sp>
    </p:spTree>
  </p:cSld>
  <p:clrMapOvr>
    <a:masterClrMapping/>
  </p:clrMapOvr>
  <mc:AlternateContent xmlns:mc="http://schemas.openxmlformats.org/markup-compatibility/2006" xmlns:p14="http://schemas.microsoft.com/office/powerpoint/2010/main">
    <mc:Choice Requires="p14">
      <p:transition spd="slow" p14:dur="2000" advTm="24895"/>
    </mc:Choice>
    <mc:Fallback xmlns="">
      <p:transition spd="slow" advTm="24895"/>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D746090B-7367-44AF-9171-7828D567A6D5}" type="slidenum">
              <a:rPr lang="ko-KR" altLang="en-US" sz="1400" smtClean="0">
                <a:solidFill>
                  <a:schemeClr val="tx1"/>
                </a:solidFill>
                <a:latin typeface="-쉬리B" pitchFamily="18" charset="-127"/>
                <a:ea typeface="-쉬리B" pitchFamily="18" charset="-127"/>
              </a:rPr>
              <a:pPr>
                <a:spcBef>
                  <a:spcPct val="0"/>
                </a:spcBef>
                <a:buFontTx/>
                <a:buNone/>
              </a:pPr>
              <a:t>32</a:t>
            </a:fld>
            <a:endParaRPr lang="en-US" altLang="ko-KR" sz="1400">
              <a:solidFill>
                <a:schemeClr val="tx1"/>
              </a:solidFill>
              <a:latin typeface="-쉬리B" pitchFamily="18" charset="-127"/>
              <a:ea typeface="-쉬리B" pitchFamily="18" charset="-127"/>
            </a:endParaRPr>
          </a:p>
        </p:txBody>
      </p:sp>
      <p:sp>
        <p:nvSpPr>
          <p:cNvPr id="990210" name="Rectangle 2"/>
          <p:cNvSpPr>
            <a:spLocks noGrp="1" noChangeArrowheads="1"/>
          </p:cNvSpPr>
          <p:nvPr>
            <p:ph type="title"/>
          </p:nvPr>
        </p:nvSpPr>
        <p:spPr/>
        <p:txBody>
          <a:bodyPr/>
          <a:lstStyle/>
          <a:p>
            <a:pPr eaLnBrk="1" hangingPunct="1">
              <a:defRPr/>
            </a:pPr>
            <a:r>
              <a:rPr lang="en-US" altLang="zh-CN" b="1" dirty="0"/>
              <a:t>3.1 </a:t>
            </a:r>
            <a:r>
              <a:rPr lang="zh-CN" altLang="en-US" b="1" dirty="0"/>
              <a:t>原型分析方法</a:t>
            </a:r>
            <a:endParaRPr lang="en-US" altLang="en-US" b="1" dirty="0"/>
          </a:p>
        </p:txBody>
      </p:sp>
      <p:sp>
        <p:nvSpPr>
          <p:cNvPr id="67588" name="Rectangle 3"/>
          <p:cNvSpPr>
            <a:spLocks noGrp="1" noChangeArrowheads="1"/>
          </p:cNvSpPr>
          <p:nvPr>
            <p:ph type="body" idx="1"/>
          </p:nvPr>
        </p:nvSpPr>
        <p:spPr>
          <a:xfrm>
            <a:off x="395288" y="1052513"/>
            <a:ext cx="8280400" cy="1893887"/>
          </a:xfrm>
        </p:spPr>
        <p:txBody>
          <a:bodyPr/>
          <a:lstStyle/>
          <a:p>
            <a:pPr eaLnBrk="1" hangingPunct="1">
              <a:lnSpc>
                <a:spcPts val="2400"/>
              </a:lnSpc>
            </a:pPr>
            <a:r>
              <a:rPr lang="zh-CN" altLang="en-US" sz="2000" b="1" dirty="0"/>
              <a:t>原型方法的定义</a:t>
            </a:r>
          </a:p>
          <a:p>
            <a:pPr lvl="1" eaLnBrk="1" hangingPunct="1">
              <a:lnSpc>
                <a:spcPts val="2400"/>
              </a:lnSpc>
            </a:pPr>
            <a:r>
              <a:rPr lang="zh-CN" altLang="en-US" sz="1800" b="1" u="sng" dirty="0"/>
              <a:t>按照用户的需要，快速形成一个操作流程界面（低保真模型、高保真模型）</a:t>
            </a:r>
          </a:p>
          <a:p>
            <a:pPr lvl="1" eaLnBrk="1" hangingPunct="1">
              <a:lnSpc>
                <a:spcPts val="2400"/>
              </a:lnSpc>
            </a:pPr>
            <a:r>
              <a:rPr lang="zh-CN" altLang="en-US" sz="1800" b="1" dirty="0"/>
              <a:t>可能只是一个框架，具体的功能没有实现，只是结果</a:t>
            </a:r>
          </a:p>
          <a:p>
            <a:pPr lvl="1" eaLnBrk="1" hangingPunct="1">
              <a:lnSpc>
                <a:spcPts val="2400"/>
              </a:lnSpc>
            </a:pPr>
            <a:r>
              <a:rPr lang="zh-CN" altLang="en-US" sz="1800" b="1" dirty="0"/>
              <a:t>静态的操作流程，以便与用户快速就需求达成一致</a:t>
            </a:r>
          </a:p>
          <a:p>
            <a:pPr lvl="1" eaLnBrk="1" hangingPunct="1">
              <a:lnSpc>
                <a:spcPts val="2400"/>
              </a:lnSpc>
            </a:pPr>
            <a:r>
              <a:rPr lang="zh-CN" altLang="en-US" sz="1800" b="1" dirty="0"/>
              <a:t>主要考虑系统的功能需求，很少考虑非功能需求</a:t>
            </a:r>
          </a:p>
        </p:txBody>
      </p:sp>
      <p:pic>
        <p:nvPicPr>
          <p:cNvPr id="67589"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0550" y="3317875"/>
            <a:ext cx="4635500" cy="2482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590" name="Rectangle 3"/>
          <p:cNvSpPr txBox="1">
            <a:spLocks noChangeArrowheads="1"/>
          </p:cNvSpPr>
          <p:nvPr/>
        </p:nvSpPr>
        <p:spPr bwMode="auto">
          <a:xfrm>
            <a:off x="395288" y="2946400"/>
            <a:ext cx="3922712" cy="35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lnSpc>
                <a:spcPts val="2400"/>
              </a:lnSpc>
            </a:pPr>
            <a:r>
              <a:rPr lang="zh-CN" altLang="en-US" sz="2000" dirty="0"/>
              <a:t>原型方法的类型</a:t>
            </a:r>
          </a:p>
          <a:p>
            <a:pPr lvl="1" eaLnBrk="1" hangingPunct="1">
              <a:lnSpc>
                <a:spcPts val="2400"/>
              </a:lnSpc>
            </a:pPr>
            <a:r>
              <a:rPr lang="zh-CN" altLang="en-US" sz="2000" u="sng" dirty="0"/>
              <a:t>进化型</a:t>
            </a:r>
          </a:p>
          <a:p>
            <a:pPr lvl="2" eaLnBrk="1" hangingPunct="1">
              <a:lnSpc>
                <a:spcPts val="2400"/>
              </a:lnSpc>
            </a:pPr>
            <a:r>
              <a:rPr lang="zh-CN" altLang="en-US" sz="1800" dirty="0"/>
              <a:t>开发出来用于了解问题，并</a:t>
            </a:r>
            <a:r>
              <a:rPr lang="zh-CN" altLang="en-US" sz="1800" u="sng" dirty="0"/>
              <a:t>形成</a:t>
            </a:r>
            <a:r>
              <a:rPr lang="zh-CN" altLang="en-US" sz="1800" dirty="0"/>
              <a:t>被交付软件的部分或全部的</a:t>
            </a:r>
            <a:r>
              <a:rPr lang="zh-CN" altLang="en-US" sz="1800" u="sng" dirty="0"/>
              <a:t>基础</a:t>
            </a:r>
          </a:p>
          <a:p>
            <a:pPr lvl="1" eaLnBrk="1" hangingPunct="1">
              <a:lnSpc>
                <a:spcPts val="2400"/>
              </a:lnSpc>
            </a:pPr>
            <a:r>
              <a:rPr lang="zh-CN" altLang="en-US" sz="2000" dirty="0"/>
              <a:t>抛弃型</a:t>
            </a:r>
          </a:p>
          <a:p>
            <a:pPr lvl="2" eaLnBrk="1" hangingPunct="1">
              <a:lnSpc>
                <a:spcPts val="2400"/>
              </a:lnSpc>
            </a:pPr>
            <a:r>
              <a:rPr lang="zh-CN" altLang="en-US" sz="1800" dirty="0"/>
              <a:t>开发出来获以便更多地</a:t>
            </a:r>
            <a:r>
              <a:rPr lang="zh-CN" altLang="en-US" sz="1800" u="sng" dirty="0"/>
              <a:t>了解问题或探究</a:t>
            </a:r>
            <a:r>
              <a:rPr lang="zh-CN" altLang="en-US" sz="1800" dirty="0"/>
              <a:t>可能的方案的灵活性或者合理性，是尝试性软件，不用于被交付软件的实际部分</a:t>
            </a:r>
          </a:p>
        </p:txBody>
      </p:sp>
    </p:spTree>
  </p:cSld>
  <p:clrMapOvr>
    <a:masterClrMapping/>
  </p:clrMapOvr>
  <mc:AlternateContent xmlns:mc="http://schemas.openxmlformats.org/markup-compatibility/2006" xmlns:p14="http://schemas.microsoft.com/office/powerpoint/2010/main">
    <mc:Choice Requires="p14">
      <p:transition spd="slow" p14:dur="2000" advTm="124739"/>
    </mc:Choice>
    <mc:Fallback xmlns="">
      <p:transition spd="slow" advTm="124739"/>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D746090B-7367-44AF-9171-7828D567A6D5}" type="slidenum">
              <a:rPr lang="ko-KR" altLang="en-US" sz="1400" smtClean="0">
                <a:solidFill>
                  <a:schemeClr val="tx1"/>
                </a:solidFill>
                <a:latin typeface="-쉬리B" pitchFamily="18" charset="-127"/>
                <a:ea typeface="-쉬리B" pitchFamily="18" charset="-127"/>
              </a:rPr>
              <a:pPr>
                <a:spcBef>
                  <a:spcPct val="0"/>
                </a:spcBef>
                <a:buFontTx/>
                <a:buNone/>
              </a:pPr>
              <a:t>33</a:t>
            </a:fld>
            <a:endParaRPr lang="en-US" altLang="ko-KR" sz="1400">
              <a:solidFill>
                <a:schemeClr val="tx1"/>
              </a:solidFill>
              <a:latin typeface="-쉬리B" pitchFamily="18" charset="-127"/>
              <a:ea typeface="-쉬리B" pitchFamily="18" charset="-127"/>
            </a:endParaRPr>
          </a:p>
        </p:txBody>
      </p:sp>
      <p:pic>
        <p:nvPicPr>
          <p:cNvPr id="5" name="图片 4">
            <a:extLst>
              <a:ext uri="{FF2B5EF4-FFF2-40B4-BE49-F238E27FC236}">
                <a16:creationId xmlns:a16="http://schemas.microsoft.com/office/drawing/2014/main" id="{2896DBE1-1A74-4175-96AB-603DADA691B8}"/>
              </a:ext>
            </a:extLst>
          </p:cNvPr>
          <p:cNvPicPr>
            <a:picLocks noChangeAspect="1"/>
          </p:cNvPicPr>
          <p:nvPr/>
        </p:nvPicPr>
        <p:blipFill>
          <a:blip r:embed="rId3"/>
          <a:stretch>
            <a:fillRect/>
          </a:stretch>
        </p:blipFill>
        <p:spPr>
          <a:xfrm>
            <a:off x="450791" y="1051499"/>
            <a:ext cx="7772400" cy="4472989"/>
          </a:xfrm>
          <a:prstGeom prst="rect">
            <a:avLst/>
          </a:prstGeom>
        </p:spPr>
      </p:pic>
    </p:spTree>
    <p:extLst>
      <p:ext uri="{BB962C8B-B14F-4D97-AF65-F5344CB8AC3E}">
        <p14:creationId xmlns:p14="http://schemas.microsoft.com/office/powerpoint/2010/main" val="1511528264"/>
      </p:ext>
    </p:extLst>
  </p:cSld>
  <p:clrMapOvr>
    <a:masterClrMapping/>
  </p:clrMapOvr>
  <mc:AlternateContent xmlns:mc="http://schemas.openxmlformats.org/markup-compatibility/2006">
    <mc:Choice xmlns:p14="http://schemas.microsoft.com/office/powerpoint/2010/main" Requires="p14">
      <p:transition spd="slow" p14:dur="2000" advTm="124739"/>
    </mc:Choice>
    <mc:Fallback>
      <p:transition spd="slow" advTm="124739"/>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D746090B-7367-44AF-9171-7828D567A6D5}" type="slidenum">
              <a:rPr lang="ko-KR" altLang="en-US" sz="1400" smtClean="0">
                <a:solidFill>
                  <a:schemeClr val="tx1"/>
                </a:solidFill>
                <a:latin typeface="-쉬리B" pitchFamily="18" charset="-127"/>
                <a:ea typeface="-쉬리B" pitchFamily="18" charset="-127"/>
              </a:rPr>
              <a:pPr>
                <a:spcBef>
                  <a:spcPct val="0"/>
                </a:spcBef>
                <a:buFontTx/>
                <a:buNone/>
              </a:pPr>
              <a:t>34</a:t>
            </a:fld>
            <a:endParaRPr lang="en-US" altLang="ko-KR" sz="1400">
              <a:solidFill>
                <a:schemeClr val="tx1"/>
              </a:solidFill>
              <a:latin typeface="-쉬리B" pitchFamily="18" charset="-127"/>
              <a:ea typeface="-쉬리B" pitchFamily="18" charset="-127"/>
            </a:endParaRPr>
          </a:p>
        </p:txBody>
      </p:sp>
      <p:pic>
        <p:nvPicPr>
          <p:cNvPr id="3" name="图片 2">
            <a:extLst>
              <a:ext uri="{FF2B5EF4-FFF2-40B4-BE49-F238E27FC236}">
                <a16:creationId xmlns:a16="http://schemas.microsoft.com/office/drawing/2014/main" id="{F01A400B-6449-48D3-B2F8-1404D398C7C5}"/>
              </a:ext>
            </a:extLst>
          </p:cNvPr>
          <p:cNvPicPr>
            <a:picLocks noChangeAspect="1"/>
          </p:cNvPicPr>
          <p:nvPr/>
        </p:nvPicPr>
        <p:blipFill>
          <a:blip r:embed="rId3"/>
          <a:stretch>
            <a:fillRect/>
          </a:stretch>
        </p:blipFill>
        <p:spPr>
          <a:xfrm>
            <a:off x="381249" y="1167331"/>
            <a:ext cx="8377545" cy="4404527"/>
          </a:xfrm>
          <a:prstGeom prst="rect">
            <a:avLst/>
          </a:prstGeom>
        </p:spPr>
      </p:pic>
    </p:spTree>
    <p:extLst>
      <p:ext uri="{BB962C8B-B14F-4D97-AF65-F5344CB8AC3E}">
        <p14:creationId xmlns:p14="http://schemas.microsoft.com/office/powerpoint/2010/main" val="1461365103"/>
      </p:ext>
    </p:extLst>
  </p:cSld>
  <p:clrMapOvr>
    <a:masterClrMapping/>
  </p:clrMapOvr>
  <mc:AlternateContent xmlns:mc="http://schemas.openxmlformats.org/markup-compatibility/2006">
    <mc:Choice xmlns:p14="http://schemas.microsoft.com/office/powerpoint/2010/main" Requires="p14">
      <p:transition spd="slow" p14:dur="2000" advTm="124739"/>
    </mc:Choice>
    <mc:Fallback>
      <p:transition spd="slow" advTm="124739"/>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D746090B-7367-44AF-9171-7828D567A6D5}" type="slidenum">
              <a:rPr lang="ko-KR" altLang="en-US" sz="1400" smtClean="0">
                <a:solidFill>
                  <a:schemeClr val="tx1"/>
                </a:solidFill>
                <a:latin typeface="-쉬리B" pitchFamily="18" charset="-127"/>
                <a:ea typeface="-쉬리B" pitchFamily="18" charset="-127"/>
              </a:rPr>
              <a:pPr>
                <a:spcBef>
                  <a:spcPct val="0"/>
                </a:spcBef>
                <a:buFontTx/>
                <a:buNone/>
              </a:pPr>
              <a:t>35</a:t>
            </a:fld>
            <a:endParaRPr lang="en-US" altLang="ko-KR" sz="1400">
              <a:solidFill>
                <a:schemeClr val="tx1"/>
              </a:solidFill>
              <a:latin typeface="-쉬리B" pitchFamily="18" charset="-127"/>
              <a:ea typeface="-쉬리B" pitchFamily="18" charset="-127"/>
            </a:endParaRPr>
          </a:p>
        </p:txBody>
      </p:sp>
      <p:pic>
        <p:nvPicPr>
          <p:cNvPr id="4" name="图片 3">
            <a:extLst>
              <a:ext uri="{FF2B5EF4-FFF2-40B4-BE49-F238E27FC236}">
                <a16:creationId xmlns:a16="http://schemas.microsoft.com/office/drawing/2014/main" id="{125FF1EE-19FE-469F-B3C7-DFB35761EEC1}"/>
              </a:ext>
            </a:extLst>
          </p:cNvPr>
          <p:cNvPicPr>
            <a:picLocks noChangeAspect="1"/>
          </p:cNvPicPr>
          <p:nvPr/>
        </p:nvPicPr>
        <p:blipFill>
          <a:blip r:embed="rId3"/>
          <a:stretch>
            <a:fillRect/>
          </a:stretch>
        </p:blipFill>
        <p:spPr>
          <a:xfrm>
            <a:off x="935764" y="486183"/>
            <a:ext cx="7196652" cy="5885634"/>
          </a:xfrm>
          <a:prstGeom prst="rect">
            <a:avLst/>
          </a:prstGeom>
        </p:spPr>
      </p:pic>
    </p:spTree>
    <p:extLst>
      <p:ext uri="{BB962C8B-B14F-4D97-AF65-F5344CB8AC3E}">
        <p14:creationId xmlns:p14="http://schemas.microsoft.com/office/powerpoint/2010/main" val="1535010339"/>
      </p:ext>
    </p:extLst>
  </p:cSld>
  <p:clrMapOvr>
    <a:masterClrMapping/>
  </p:clrMapOvr>
  <mc:AlternateContent xmlns:mc="http://schemas.openxmlformats.org/markup-compatibility/2006">
    <mc:Choice xmlns:p14="http://schemas.microsoft.com/office/powerpoint/2010/main" Requires="p14">
      <p:transition spd="slow" p14:dur="2000" advTm="124739"/>
    </mc:Choice>
    <mc:Fallback>
      <p:transition spd="slow" advTm="124739"/>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57767E98-2205-4E94-8A09-21082A698118}" type="slidenum">
              <a:rPr lang="ko-KR" altLang="en-US" sz="1400" smtClean="0">
                <a:solidFill>
                  <a:schemeClr val="tx1"/>
                </a:solidFill>
                <a:latin typeface="-쉬리B" pitchFamily="18" charset="-127"/>
                <a:ea typeface="-쉬리B" pitchFamily="18" charset="-127"/>
              </a:rPr>
              <a:pPr>
                <a:spcBef>
                  <a:spcPct val="0"/>
                </a:spcBef>
                <a:buFontTx/>
                <a:buNone/>
              </a:pPr>
              <a:t>36</a:t>
            </a:fld>
            <a:endParaRPr lang="en-US" altLang="ko-KR" sz="1400">
              <a:solidFill>
                <a:schemeClr val="tx1"/>
              </a:solidFill>
              <a:latin typeface="-쉬리B" pitchFamily="18" charset="-127"/>
              <a:ea typeface="-쉬리B" pitchFamily="18" charset="-127"/>
            </a:endParaRPr>
          </a:p>
        </p:txBody>
      </p:sp>
      <p:sp>
        <p:nvSpPr>
          <p:cNvPr id="69635" name="Rectangle 3"/>
          <p:cNvSpPr>
            <a:spLocks noGrp="1" noChangeArrowheads="1"/>
          </p:cNvSpPr>
          <p:nvPr>
            <p:ph type="body" idx="1"/>
          </p:nvPr>
        </p:nvSpPr>
        <p:spPr/>
        <p:txBody>
          <a:bodyPr/>
          <a:lstStyle/>
          <a:p>
            <a:pPr eaLnBrk="1" hangingPunct="1">
              <a:lnSpc>
                <a:spcPct val="150000"/>
              </a:lnSpc>
            </a:pPr>
            <a:r>
              <a:rPr lang="zh-CN" altLang="en-US" sz="2400" b="1" dirty="0"/>
              <a:t>结构化分析方法的定义（</a:t>
            </a:r>
            <a:r>
              <a:rPr lang="en-US" altLang="zh-CN" sz="2400" b="1" dirty="0" err="1"/>
              <a:t>SA,Structured</a:t>
            </a:r>
            <a:r>
              <a:rPr lang="en-US" altLang="zh-CN" sz="2400" b="1" dirty="0"/>
              <a:t> Analysis</a:t>
            </a:r>
            <a:r>
              <a:rPr lang="zh-CN" altLang="en-US" sz="2400" b="1" dirty="0"/>
              <a:t>）</a:t>
            </a:r>
          </a:p>
          <a:p>
            <a:pPr lvl="1" eaLnBrk="1" hangingPunct="1">
              <a:lnSpc>
                <a:spcPct val="150000"/>
              </a:lnSpc>
            </a:pPr>
            <a:r>
              <a:rPr lang="en-US" altLang="zh-CN" sz="2000" b="1" dirty="0"/>
              <a:t>20</a:t>
            </a:r>
            <a:r>
              <a:rPr lang="zh-CN" altLang="en-US" sz="2000" b="1" dirty="0"/>
              <a:t>世纪</a:t>
            </a:r>
            <a:r>
              <a:rPr lang="en-US" altLang="zh-CN" sz="2000" b="1" dirty="0"/>
              <a:t>70</a:t>
            </a:r>
            <a:r>
              <a:rPr lang="zh-CN" altLang="en-US" sz="2000" b="1" dirty="0"/>
              <a:t>年发展起来的面向数据流的方法</a:t>
            </a:r>
          </a:p>
          <a:p>
            <a:pPr lvl="1" eaLnBrk="1" hangingPunct="1">
              <a:lnSpc>
                <a:spcPct val="150000"/>
              </a:lnSpc>
            </a:pPr>
            <a:r>
              <a:rPr lang="zh-CN" altLang="en-US" sz="2000" b="1" dirty="0"/>
              <a:t>是一种自顶向下逐步求精的分析方法</a:t>
            </a:r>
          </a:p>
          <a:p>
            <a:pPr lvl="1" eaLnBrk="1" hangingPunct="1">
              <a:lnSpc>
                <a:spcPct val="150000"/>
              </a:lnSpc>
            </a:pPr>
            <a:r>
              <a:rPr lang="zh-CN" altLang="en-US" sz="2000" b="1" dirty="0"/>
              <a:t>根据软件内部数据传递、变换的关系进行分析的</a:t>
            </a:r>
          </a:p>
          <a:p>
            <a:pPr eaLnBrk="1" hangingPunct="1">
              <a:lnSpc>
                <a:spcPct val="150000"/>
              </a:lnSpc>
            </a:pPr>
            <a:r>
              <a:rPr lang="zh-CN" altLang="en-US" sz="2400" b="1" dirty="0"/>
              <a:t>结构化分析方法</a:t>
            </a:r>
            <a:r>
              <a:rPr lang="en-US" altLang="zh-CN" sz="2400" b="1" dirty="0"/>
              <a:t>-</a:t>
            </a:r>
            <a:r>
              <a:rPr lang="zh-CN" altLang="en-US" sz="2400" b="1" dirty="0"/>
              <a:t>技术</a:t>
            </a:r>
          </a:p>
          <a:p>
            <a:pPr lvl="1" eaLnBrk="1" hangingPunct="1">
              <a:lnSpc>
                <a:spcPct val="150000"/>
              </a:lnSpc>
            </a:pPr>
            <a:r>
              <a:rPr lang="zh-CN" altLang="en-US" sz="2000" b="1" u="sng" dirty="0"/>
              <a:t>数据流图</a:t>
            </a:r>
            <a:r>
              <a:rPr lang="en-US" altLang="zh-CN" sz="2000" b="1" u="sng" dirty="0"/>
              <a:t>(DFD)</a:t>
            </a:r>
          </a:p>
          <a:p>
            <a:pPr lvl="1" eaLnBrk="1" hangingPunct="1">
              <a:lnSpc>
                <a:spcPct val="150000"/>
              </a:lnSpc>
            </a:pPr>
            <a:r>
              <a:rPr lang="zh-CN" altLang="en-US" sz="2000" b="1" dirty="0"/>
              <a:t>数据字典</a:t>
            </a:r>
            <a:r>
              <a:rPr lang="en-US" altLang="zh-CN" sz="2000" b="1" dirty="0"/>
              <a:t>(DD)</a:t>
            </a:r>
          </a:p>
          <a:p>
            <a:pPr lvl="1" eaLnBrk="1" hangingPunct="1">
              <a:lnSpc>
                <a:spcPct val="150000"/>
              </a:lnSpc>
            </a:pPr>
            <a:r>
              <a:rPr lang="zh-CN" altLang="en-US" sz="2000" b="1" u="sng" dirty="0"/>
              <a:t>系统流程图</a:t>
            </a:r>
          </a:p>
          <a:p>
            <a:pPr eaLnBrk="1" hangingPunct="1">
              <a:lnSpc>
                <a:spcPct val="150000"/>
              </a:lnSpc>
            </a:pPr>
            <a:endParaRPr lang="zh-CN" altLang="en-US" sz="2400" b="1" dirty="0"/>
          </a:p>
        </p:txBody>
      </p:sp>
      <p:sp>
        <p:nvSpPr>
          <p:cNvPr id="6" name="Rectangle 2"/>
          <p:cNvSpPr>
            <a:spLocks noGrp="1" noChangeArrowheads="1"/>
          </p:cNvSpPr>
          <p:nvPr>
            <p:ph type="title"/>
          </p:nvPr>
        </p:nvSpPr>
        <p:spPr/>
        <p:txBody>
          <a:bodyPr/>
          <a:lstStyle/>
          <a:p>
            <a:pPr eaLnBrk="1" hangingPunct="1">
              <a:defRPr/>
            </a:pPr>
            <a:r>
              <a:rPr lang="en-US" altLang="zh-CN" b="1" dirty="0"/>
              <a:t>3.2 </a:t>
            </a:r>
            <a:r>
              <a:rPr lang="zh-CN" altLang="en-US" b="1" dirty="0"/>
              <a:t>结构化分析方法</a:t>
            </a:r>
            <a:endParaRPr lang="en-US" altLang="en-US" b="1" dirty="0"/>
          </a:p>
        </p:txBody>
      </p:sp>
    </p:spTree>
  </p:cSld>
  <p:clrMapOvr>
    <a:masterClrMapping/>
  </p:clrMapOvr>
  <mc:AlternateContent xmlns:mc="http://schemas.openxmlformats.org/markup-compatibility/2006" xmlns:p14="http://schemas.microsoft.com/office/powerpoint/2010/main">
    <mc:Choice Requires="p14">
      <p:transition spd="slow" p14:dur="2000" advTm="78389"/>
    </mc:Choice>
    <mc:Fallback xmlns="">
      <p:transition spd="slow" advTm="78389"/>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ACB7934B-51F7-4AD8-BFC7-8FA40066D0B8}" type="slidenum">
              <a:rPr lang="ko-KR" altLang="en-US" sz="1400" smtClean="0">
                <a:solidFill>
                  <a:schemeClr val="tx1"/>
                </a:solidFill>
                <a:latin typeface="-쉬리B" pitchFamily="18" charset="-127"/>
                <a:ea typeface="-쉬리B" pitchFamily="18" charset="-127"/>
              </a:rPr>
              <a:pPr>
                <a:spcBef>
                  <a:spcPct val="0"/>
                </a:spcBef>
                <a:buFontTx/>
                <a:buNone/>
              </a:pPr>
              <a:t>37</a:t>
            </a:fld>
            <a:endParaRPr lang="en-US" altLang="ko-KR" sz="1400">
              <a:solidFill>
                <a:schemeClr val="tx1"/>
              </a:solidFill>
              <a:latin typeface="-쉬리B" pitchFamily="18" charset="-127"/>
              <a:ea typeface="-쉬리B" pitchFamily="18" charset="-127"/>
            </a:endParaRPr>
          </a:p>
        </p:txBody>
      </p:sp>
      <p:sp>
        <p:nvSpPr>
          <p:cNvPr id="998402" name="Rectangle 2"/>
          <p:cNvSpPr>
            <a:spLocks noGrp="1" noChangeArrowheads="1"/>
          </p:cNvSpPr>
          <p:nvPr>
            <p:ph type="title"/>
          </p:nvPr>
        </p:nvSpPr>
        <p:spPr/>
        <p:txBody>
          <a:bodyPr/>
          <a:lstStyle/>
          <a:p>
            <a:pPr eaLnBrk="1" hangingPunct="1">
              <a:defRPr/>
            </a:pPr>
            <a:endParaRPr lang="en-US" altLang="en-US"/>
          </a:p>
        </p:txBody>
      </p:sp>
      <p:sp>
        <p:nvSpPr>
          <p:cNvPr id="71684" name="Rectangle 3"/>
          <p:cNvSpPr>
            <a:spLocks noGrp="1" noChangeArrowheads="1"/>
          </p:cNvSpPr>
          <p:nvPr>
            <p:ph type="body" idx="1"/>
          </p:nvPr>
        </p:nvSpPr>
        <p:spPr/>
        <p:txBody>
          <a:bodyPr/>
          <a:lstStyle/>
          <a:p>
            <a:pPr eaLnBrk="1" hangingPunct="1"/>
            <a:r>
              <a:rPr lang="zh-CN" altLang="en-US" b="1"/>
              <a:t>描述银行取款过程的数据流图</a:t>
            </a:r>
          </a:p>
        </p:txBody>
      </p:sp>
      <p:pic>
        <p:nvPicPr>
          <p:cNvPr id="7168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2063" y="2036763"/>
            <a:ext cx="6913562" cy="382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14493"/>
    </mc:Choice>
    <mc:Fallback xmlns="">
      <p:transition spd="slow" advTm="14493"/>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581DA551-2207-4626-96B3-DFBE172755F3}" type="slidenum">
              <a:rPr lang="ko-KR" altLang="en-US" sz="1400" smtClean="0">
                <a:solidFill>
                  <a:schemeClr val="tx1"/>
                </a:solidFill>
                <a:latin typeface="-쉬리B" pitchFamily="18" charset="-127"/>
                <a:ea typeface="-쉬리B" pitchFamily="18" charset="-127"/>
              </a:rPr>
              <a:pPr>
                <a:spcBef>
                  <a:spcPct val="0"/>
                </a:spcBef>
                <a:buFontTx/>
                <a:buNone/>
              </a:pPr>
              <a:t>38</a:t>
            </a:fld>
            <a:endParaRPr lang="en-US" altLang="ko-KR" sz="1400">
              <a:solidFill>
                <a:schemeClr val="tx1"/>
              </a:solidFill>
              <a:latin typeface="-쉬리B" pitchFamily="18" charset="-127"/>
              <a:ea typeface="-쉬리B" pitchFamily="18" charset="-127"/>
            </a:endParaRPr>
          </a:p>
        </p:txBody>
      </p:sp>
      <p:sp>
        <p:nvSpPr>
          <p:cNvPr id="1000450" name="Rectangle 2"/>
          <p:cNvSpPr>
            <a:spLocks noGrp="1" noChangeArrowheads="1"/>
          </p:cNvSpPr>
          <p:nvPr>
            <p:ph type="title"/>
          </p:nvPr>
        </p:nvSpPr>
        <p:spPr/>
        <p:txBody>
          <a:bodyPr/>
          <a:lstStyle/>
          <a:p>
            <a:pPr eaLnBrk="1" hangingPunct="1">
              <a:defRPr/>
            </a:pPr>
            <a:r>
              <a:rPr lang="en-US" altLang="zh-CN" b="1" dirty="0"/>
              <a:t>3.3 </a:t>
            </a:r>
            <a:r>
              <a:rPr lang="zh-CN" altLang="en-US" b="1" dirty="0"/>
              <a:t>用例分析方法</a:t>
            </a:r>
          </a:p>
        </p:txBody>
      </p:sp>
      <p:sp>
        <p:nvSpPr>
          <p:cNvPr id="73732" name="Rectangle 3"/>
          <p:cNvSpPr>
            <a:spLocks noGrp="1" noChangeArrowheads="1"/>
          </p:cNvSpPr>
          <p:nvPr>
            <p:ph type="body" idx="1"/>
          </p:nvPr>
        </p:nvSpPr>
        <p:spPr/>
        <p:txBody>
          <a:bodyPr/>
          <a:lstStyle/>
          <a:p>
            <a:pPr eaLnBrk="1" hangingPunct="1">
              <a:lnSpc>
                <a:spcPts val="2875"/>
              </a:lnSpc>
            </a:pPr>
            <a:r>
              <a:rPr lang="zh-CN" altLang="en-US" sz="2400" b="1" dirty="0"/>
              <a:t>一种面向对象的场景分析方法</a:t>
            </a:r>
          </a:p>
          <a:p>
            <a:pPr eaLnBrk="1" hangingPunct="1">
              <a:lnSpc>
                <a:spcPts val="2875"/>
              </a:lnSpc>
            </a:pPr>
            <a:r>
              <a:rPr lang="zh-CN" altLang="en-US" sz="2400" b="1" dirty="0"/>
              <a:t>一个用例标识一个动作序列的定义，包括执行的变量和与外界交互的过程</a:t>
            </a:r>
          </a:p>
          <a:p>
            <a:pPr eaLnBrk="1" hangingPunct="1">
              <a:lnSpc>
                <a:spcPts val="2875"/>
              </a:lnSpc>
            </a:pPr>
            <a:r>
              <a:rPr lang="zh-CN" altLang="en-US" sz="2400" b="1" dirty="0"/>
              <a:t>优点：</a:t>
            </a:r>
          </a:p>
          <a:p>
            <a:pPr lvl="1" eaLnBrk="1" hangingPunct="1">
              <a:lnSpc>
                <a:spcPts val="2875"/>
              </a:lnSpc>
            </a:pPr>
            <a:r>
              <a:rPr lang="zh-CN" altLang="en-US" sz="2000" b="1" dirty="0"/>
              <a:t>用户导向的</a:t>
            </a:r>
          </a:p>
          <a:p>
            <a:pPr lvl="1" eaLnBrk="1" hangingPunct="1">
              <a:lnSpc>
                <a:spcPts val="2875"/>
              </a:lnSpc>
            </a:pPr>
            <a:r>
              <a:rPr lang="zh-CN" altLang="en-US" sz="2000" b="1" dirty="0"/>
              <a:t>可以方便地得到系统功能的测试用例</a:t>
            </a:r>
            <a:endParaRPr lang="en-US" altLang="zh-CN" sz="2000" b="1" dirty="0"/>
          </a:p>
          <a:p>
            <a:pPr lvl="1" eaLnBrk="1" hangingPunct="1">
              <a:lnSpc>
                <a:spcPts val="2875"/>
              </a:lnSpc>
            </a:pPr>
            <a:endParaRPr lang="zh-CN" altLang="en-US" sz="2000" b="1" dirty="0"/>
          </a:p>
          <a:p>
            <a:pPr eaLnBrk="1" hangingPunct="1">
              <a:lnSpc>
                <a:spcPts val="2875"/>
              </a:lnSpc>
            </a:pPr>
            <a:r>
              <a:rPr lang="en-US" altLang="zh-CN" sz="2400" b="1" dirty="0"/>
              <a:t>Use Case</a:t>
            </a:r>
            <a:r>
              <a:rPr lang="zh-CN" altLang="en-US" sz="2400" b="1" dirty="0"/>
              <a:t>需求分析方法综述</a:t>
            </a:r>
          </a:p>
          <a:p>
            <a:pPr lvl="1" eaLnBrk="1" hangingPunct="1">
              <a:lnSpc>
                <a:spcPts val="2875"/>
              </a:lnSpc>
            </a:pPr>
            <a:r>
              <a:rPr lang="zh-CN" altLang="en-US" sz="2000" b="1" dirty="0"/>
              <a:t>识别出系统的</a:t>
            </a:r>
            <a:r>
              <a:rPr lang="en-US" altLang="zh-CN" sz="2000" b="1" u="sng" dirty="0"/>
              <a:t>Actor</a:t>
            </a:r>
          </a:p>
          <a:p>
            <a:pPr lvl="1" eaLnBrk="1" hangingPunct="1">
              <a:lnSpc>
                <a:spcPts val="2875"/>
              </a:lnSpc>
            </a:pPr>
            <a:r>
              <a:rPr lang="zh-CN" altLang="en-US" sz="2000" b="1" dirty="0"/>
              <a:t>描述主要的</a:t>
            </a:r>
            <a:r>
              <a:rPr lang="en-US" altLang="zh-CN" sz="2000" b="1" u="sng" dirty="0"/>
              <a:t>Use case</a:t>
            </a:r>
          </a:p>
          <a:p>
            <a:pPr lvl="1" eaLnBrk="1" hangingPunct="1">
              <a:lnSpc>
                <a:spcPts val="2875"/>
              </a:lnSpc>
            </a:pPr>
            <a:r>
              <a:rPr lang="zh-CN" altLang="en-US" sz="2000" b="1" dirty="0"/>
              <a:t>实现用例视图</a:t>
            </a:r>
          </a:p>
          <a:p>
            <a:pPr lvl="1" eaLnBrk="1" hangingPunct="1">
              <a:lnSpc>
                <a:spcPts val="2875"/>
              </a:lnSpc>
            </a:pPr>
            <a:r>
              <a:rPr lang="zh-CN" altLang="en-US" sz="2000" b="1" dirty="0"/>
              <a:t>实现顺序视图，活动视图</a:t>
            </a:r>
            <a:r>
              <a:rPr lang="en-US" altLang="zh-CN" sz="2000" b="1" dirty="0"/>
              <a:t>,</a:t>
            </a:r>
            <a:r>
              <a:rPr lang="zh-CN" altLang="en-US" sz="2000" b="1" dirty="0"/>
              <a:t>状态视图等</a:t>
            </a:r>
          </a:p>
          <a:p>
            <a:pPr eaLnBrk="1" hangingPunct="1">
              <a:lnSpc>
                <a:spcPts val="2875"/>
              </a:lnSpc>
            </a:pPr>
            <a:endParaRPr lang="zh-CN" altLang="en-US" sz="2400" b="1" dirty="0"/>
          </a:p>
        </p:txBody>
      </p:sp>
    </p:spTree>
  </p:cSld>
  <p:clrMapOvr>
    <a:masterClrMapping/>
  </p:clrMapOvr>
  <mc:AlternateContent xmlns:mc="http://schemas.openxmlformats.org/markup-compatibility/2006" xmlns:p14="http://schemas.microsoft.com/office/powerpoint/2010/main">
    <mc:Choice Requires="p14">
      <p:transition spd="slow" p14:dur="2000" advTm="68305"/>
    </mc:Choice>
    <mc:Fallback xmlns="">
      <p:transition spd="slow" advTm="68305"/>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371" name="Text Box 3">
            <a:extLst>
              <a:ext uri="{FF2B5EF4-FFF2-40B4-BE49-F238E27FC236}">
                <a16:creationId xmlns:a16="http://schemas.microsoft.com/office/drawing/2014/main" id="{6EEF8A20-1467-44DC-9A8C-CDEC338CC6EF}"/>
              </a:ext>
            </a:extLst>
          </p:cNvPr>
          <p:cNvSpPr txBox="1">
            <a:spLocks noChangeArrowheads="1"/>
          </p:cNvSpPr>
          <p:nvPr/>
        </p:nvSpPr>
        <p:spPr bwMode="auto">
          <a:xfrm>
            <a:off x="107950" y="765175"/>
            <a:ext cx="9036050" cy="4829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05000"/>
              </a:lnSpc>
              <a:spcBef>
                <a:spcPct val="20000"/>
              </a:spcBef>
            </a:pPr>
            <a:r>
              <a:rPr kumimoji="1" lang="en-US" altLang="zh-CN" sz="3200" dirty="0">
                <a:latin typeface="华文新魏" panose="02010800040101010101" pitchFamily="2" charset="-122"/>
                <a:ea typeface="华文新魏" panose="02010800040101010101" pitchFamily="2" charset="-122"/>
              </a:rPr>
              <a:t>Use case</a:t>
            </a:r>
            <a:r>
              <a:rPr kumimoji="1" lang="zh-CN" altLang="en-US" sz="3200" dirty="0">
                <a:latin typeface="华文新魏" panose="02010800040101010101" pitchFamily="2" charset="-122"/>
                <a:ea typeface="华文新魏" panose="02010800040101010101" pitchFamily="2" charset="-122"/>
              </a:rPr>
              <a:t>图，被广泛应用到了面向对象的系统分析中。用例驱动的系统分析与设计方法已成为面向对象的系统分析与设计方法的主流。</a:t>
            </a:r>
          </a:p>
          <a:p>
            <a:pPr algn="just">
              <a:lnSpc>
                <a:spcPct val="105000"/>
              </a:lnSpc>
              <a:spcBef>
                <a:spcPct val="20000"/>
              </a:spcBef>
            </a:pPr>
            <a:r>
              <a:rPr kumimoji="1" lang="zh-CN" altLang="en-US" sz="3200" dirty="0">
                <a:latin typeface="华文新魏" panose="02010800040101010101" pitchFamily="2" charset="-122"/>
                <a:ea typeface="华文新魏" panose="02010800040101010101" pitchFamily="2" charset="-122"/>
              </a:rPr>
              <a:t>         用例模型由</a:t>
            </a:r>
            <a:r>
              <a:rPr kumimoji="1" lang="en-US" altLang="zh-CN" sz="3200" dirty="0">
                <a:latin typeface="Times New Roman" panose="02020603050405020304" pitchFamily="18" charset="0"/>
                <a:ea typeface="华文新魏" panose="02010800040101010101" pitchFamily="2" charset="-122"/>
              </a:rPr>
              <a:t>Jacobson</a:t>
            </a:r>
            <a:r>
              <a:rPr kumimoji="1" lang="zh-CN" altLang="en-US" sz="3200" dirty="0">
                <a:latin typeface="华文新魏" panose="02010800040101010101" pitchFamily="2" charset="-122"/>
                <a:ea typeface="华文新魏" panose="02010800040101010101" pitchFamily="2" charset="-122"/>
              </a:rPr>
              <a:t>首次提出</a:t>
            </a:r>
            <a:r>
              <a:rPr kumimoji="1" lang="en-US" altLang="zh-CN" sz="3200" dirty="0">
                <a:latin typeface="华文新魏" panose="02010800040101010101" pitchFamily="2" charset="-122"/>
                <a:ea typeface="华文新魏" panose="02010800040101010101" pitchFamily="2" charset="-122"/>
              </a:rPr>
              <a:t>,</a:t>
            </a:r>
            <a:r>
              <a:rPr kumimoji="1" lang="zh-CN" altLang="en-US" sz="3200" dirty="0">
                <a:latin typeface="华文新魏" panose="02010800040101010101" pitchFamily="2" charset="-122"/>
                <a:ea typeface="华文新魏" panose="02010800040101010101" pitchFamily="2" charset="-122"/>
              </a:rPr>
              <a:t>并加入由他所倡导的</a:t>
            </a:r>
            <a:r>
              <a:rPr kumimoji="1" lang="en-US" altLang="zh-CN" sz="3200" dirty="0">
                <a:latin typeface="Times New Roman" panose="02020603050405020304" pitchFamily="18" charset="0"/>
                <a:ea typeface="华文新魏" panose="02010800040101010101" pitchFamily="2" charset="-122"/>
              </a:rPr>
              <a:t>OOSE</a:t>
            </a:r>
            <a:r>
              <a:rPr kumimoji="1" lang="zh-CN" altLang="en-US" sz="3200" dirty="0">
                <a:latin typeface="华文新魏" panose="02010800040101010101" pitchFamily="2" charset="-122"/>
                <a:ea typeface="华文新魏" panose="02010800040101010101" pitchFamily="2" charset="-122"/>
              </a:rPr>
              <a:t>和</a:t>
            </a:r>
            <a:r>
              <a:rPr kumimoji="1" lang="en-US" altLang="zh-CN" sz="3200" dirty="0" err="1">
                <a:latin typeface="Times New Roman" panose="02020603050405020304" pitchFamily="18" charset="0"/>
                <a:ea typeface="华文新魏" panose="02010800040101010101" pitchFamily="2" charset="-122"/>
              </a:rPr>
              <a:t>Objectory</a:t>
            </a:r>
            <a:r>
              <a:rPr kumimoji="1" lang="zh-CN" altLang="en-US" sz="3200" dirty="0">
                <a:latin typeface="华文新魏" panose="02010800040101010101" pitchFamily="2" charset="-122"/>
                <a:ea typeface="华文新魏" panose="02010800040101010101" pitchFamily="2" charset="-122"/>
              </a:rPr>
              <a:t>方法中</a:t>
            </a:r>
            <a:r>
              <a:rPr kumimoji="1" lang="zh-CN" altLang="en-US" sz="1600" dirty="0">
                <a:solidFill>
                  <a:srgbClr val="C00000"/>
                </a:solidFill>
                <a:latin typeface="华文新魏" panose="02010800040101010101" pitchFamily="2" charset="-122"/>
                <a:ea typeface="华文新魏" panose="02010800040101010101" pitchFamily="2" charset="-122"/>
              </a:rPr>
              <a:t>（</a:t>
            </a:r>
            <a:r>
              <a:rPr kumimoji="1" lang="en-US" altLang="zh-CN" sz="1600" dirty="0" err="1">
                <a:solidFill>
                  <a:srgbClr val="C00000"/>
                </a:solidFill>
              </a:rPr>
              <a:t>Objectory</a:t>
            </a:r>
            <a:r>
              <a:rPr kumimoji="1" lang="zh-CN" altLang="en-US" sz="1600" dirty="0">
                <a:solidFill>
                  <a:srgbClr val="C00000"/>
                </a:solidFill>
              </a:rPr>
              <a:t>过程逐渐进化为</a:t>
            </a:r>
            <a:r>
              <a:rPr kumimoji="1" lang="en-US" altLang="zh-CN" sz="1600" dirty="0">
                <a:solidFill>
                  <a:srgbClr val="C00000"/>
                </a:solidFill>
              </a:rPr>
              <a:t>Rational</a:t>
            </a:r>
            <a:r>
              <a:rPr kumimoji="1" lang="zh-CN" altLang="en-US" sz="1600" dirty="0">
                <a:solidFill>
                  <a:srgbClr val="C00000"/>
                </a:solidFill>
              </a:rPr>
              <a:t>统一过程）</a:t>
            </a:r>
            <a:r>
              <a:rPr kumimoji="1" lang="zh-CN" altLang="en-US" sz="3200" dirty="0">
                <a:latin typeface="华文新魏" panose="02010800040101010101" pitchFamily="2" charset="-122"/>
                <a:ea typeface="华文新魏" panose="02010800040101010101" pitchFamily="2" charset="-122"/>
              </a:rPr>
              <a:t>。用例方法引起了面向对象领域的极大关注。自</a:t>
            </a:r>
            <a:r>
              <a:rPr kumimoji="1" lang="en-US" altLang="zh-CN" sz="3200" dirty="0">
                <a:latin typeface="华文新魏" panose="02010800040101010101" pitchFamily="2" charset="-122"/>
                <a:ea typeface="华文新魏" panose="02010800040101010101" pitchFamily="2" charset="-122"/>
              </a:rPr>
              <a:t>1994</a:t>
            </a:r>
            <a:r>
              <a:rPr kumimoji="1" lang="zh-CN" altLang="en-US" sz="3200" dirty="0">
                <a:latin typeface="华文新魏" panose="02010800040101010101" pitchFamily="2" charset="-122"/>
                <a:ea typeface="华文新魏" panose="02010800040101010101" pitchFamily="2" charset="-122"/>
              </a:rPr>
              <a:t>年</a:t>
            </a:r>
            <a:r>
              <a:rPr kumimoji="1" lang="en-US" altLang="zh-CN" sz="3200" dirty="0">
                <a:latin typeface="Times New Roman" panose="02020603050405020304" pitchFamily="18" charset="0"/>
                <a:ea typeface="华文新魏" panose="02010800040101010101" pitchFamily="2" charset="-122"/>
              </a:rPr>
              <a:t>Ivar Jacobson</a:t>
            </a:r>
            <a:r>
              <a:rPr kumimoji="1" lang="zh-CN" altLang="en-US" sz="3200" dirty="0">
                <a:latin typeface="华文新魏" panose="02010800040101010101" pitchFamily="2" charset="-122"/>
                <a:ea typeface="华文新魏" panose="02010800040101010101" pitchFamily="2" charset="-122"/>
              </a:rPr>
              <a:t>的著作出版后</a:t>
            </a:r>
            <a:r>
              <a:rPr kumimoji="1" lang="en-US" altLang="zh-CN" sz="3200" dirty="0">
                <a:latin typeface="华文新魏" panose="02010800040101010101" pitchFamily="2" charset="-122"/>
                <a:ea typeface="华文新魏" panose="02010800040101010101" pitchFamily="2" charset="-122"/>
              </a:rPr>
              <a:t>,</a:t>
            </a:r>
            <a:r>
              <a:rPr kumimoji="1" lang="zh-CN" altLang="en-US" sz="3200" dirty="0">
                <a:latin typeface="华文新魏" panose="02010800040101010101" pitchFamily="2" charset="-122"/>
                <a:ea typeface="华文新魏" panose="02010800040101010101" pitchFamily="2" charset="-122"/>
              </a:rPr>
              <a:t>面向对象领域已广泛接纳了用例这一概念</a:t>
            </a:r>
            <a:r>
              <a:rPr kumimoji="1" lang="en-US" altLang="zh-CN" sz="3200" dirty="0">
                <a:latin typeface="华文新魏" panose="02010800040101010101" pitchFamily="2" charset="-122"/>
                <a:ea typeface="华文新魏" panose="02010800040101010101" pitchFamily="2" charset="-122"/>
              </a:rPr>
              <a:t>,</a:t>
            </a:r>
            <a:r>
              <a:rPr kumimoji="1" lang="zh-CN" altLang="en-US" sz="3200" dirty="0">
                <a:latin typeface="华文新魏" panose="02010800040101010101" pitchFamily="2" charset="-122"/>
                <a:ea typeface="华文新魏" panose="02010800040101010101" pitchFamily="2" charset="-122"/>
              </a:rPr>
              <a:t>并认为它是第二代面向对象技术的标志。</a:t>
            </a:r>
          </a:p>
        </p:txBody>
      </p:sp>
      <p:sp>
        <p:nvSpPr>
          <p:cNvPr id="570372" name="Text Box 4">
            <a:extLst>
              <a:ext uri="{FF2B5EF4-FFF2-40B4-BE49-F238E27FC236}">
                <a16:creationId xmlns:a16="http://schemas.microsoft.com/office/drawing/2014/main" id="{523E25F4-D9A0-4667-AACE-DED4F589DCA0}"/>
              </a:ext>
            </a:extLst>
          </p:cNvPr>
          <p:cNvSpPr txBox="1">
            <a:spLocks noChangeArrowheads="1"/>
          </p:cNvSpPr>
          <p:nvPr/>
        </p:nvSpPr>
        <p:spPr bwMode="auto">
          <a:xfrm>
            <a:off x="514825" y="95757"/>
            <a:ext cx="75395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kumimoji="1" lang="en-US" altLang="zh-CN" sz="3600" dirty="0">
                <a:latin typeface="Times New Roman" panose="02020603050405020304" pitchFamily="18" charset="0"/>
                <a:ea typeface="华文新魏" panose="02010800040101010101" pitchFamily="2" charset="-122"/>
              </a:rPr>
              <a:t>Use case</a:t>
            </a:r>
            <a:r>
              <a:rPr kumimoji="1" lang="en-US" altLang="zh-CN" sz="3600" dirty="0">
                <a:latin typeface="华文新魏" panose="02010800040101010101" pitchFamily="2" charset="-122"/>
                <a:ea typeface="华文新魏" panose="02010800040101010101" pitchFamily="2" charset="-122"/>
              </a:rPr>
              <a:t> </a:t>
            </a:r>
            <a:r>
              <a:rPr kumimoji="1" lang="zh-CN" altLang="en-US" sz="3600" dirty="0">
                <a:latin typeface="华文新魏" panose="02010800040101010101" pitchFamily="2" charset="-122"/>
                <a:ea typeface="华文新魏" panose="02010800040101010101" pitchFamily="2" charset="-122"/>
              </a:rPr>
              <a:t>的概念及可视化的表示方法</a:t>
            </a:r>
            <a:endParaRPr kumimoji="1" lang="zh-CN" altLang="en-US" sz="3600" b="1" dirty="0">
              <a:latin typeface="黑体" panose="02010609060101010101" pitchFamily="49" charset="-122"/>
              <a:ea typeface="黑体" panose="02010609060101010101" pitchFamily="49" charset="-122"/>
            </a:endParaRPr>
          </a:p>
        </p:txBody>
      </p:sp>
      <p:sp>
        <p:nvSpPr>
          <p:cNvPr id="570373" name="Oval 5">
            <a:hlinkClick r:id="" action="ppaction://hlinkshowjump?jump=previousslide"/>
            <a:extLst>
              <a:ext uri="{FF2B5EF4-FFF2-40B4-BE49-F238E27FC236}">
                <a16:creationId xmlns:a16="http://schemas.microsoft.com/office/drawing/2014/main" id="{1C371208-0771-4C68-BF0B-55A422BEB0CC}"/>
              </a:ext>
            </a:extLst>
          </p:cNvPr>
          <p:cNvSpPr>
            <a:spLocks noChangeArrowheads="1"/>
          </p:cNvSpPr>
          <p:nvPr/>
        </p:nvSpPr>
        <p:spPr bwMode="auto">
          <a:xfrm>
            <a:off x="6356350" y="6365875"/>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
        <p:nvSpPr>
          <p:cNvPr id="570374" name="Oval 6">
            <a:hlinkClick r:id="" action="ppaction://hlinkshowjump?jump=nextslide"/>
            <a:extLst>
              <a:ext uri="{FF2B5EF4-FFF2-40B4-BE49-F238E27FC236}">
                <a16:creationId xmlns:a16="http://schemas.microsoft.com/office/drawing/2014/main" id="{EF8A4726-DA95-4770-8B6F-1C1328FD9BAE}"/>
              </a:ext>
            </a:extLst>
          </p:cNvPr>
          <p:cNvSpPr>
            <a:spLocks noChangeArrowheads="1"/>
          </p:cNvSpPr>
          <p:nvPr/>
        </p:nvSpPr>
        <p:spPr bwMode="auto">
          <a:xfrm>
            <a:off x="7245350" y="6365875"/>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
        <p:nvSpPr>
          <p:cNvPr id="570375" name="Oval 7">
            <a:hlinkClick r:id="rId2" action="ppaction://hlinksldjump"/>
            <a:extLst>
              <a:ext uri="{FF2B5EF4-FFF2-40B4-BE49-F238E27FC236}">
                <a16:creationId xmlns:a16="http://schemas.microsoft.com/office/drawing/2014/main" id="{DE8D1CB4-FD54-4710-B823-09AA1885B6EA}"/>
              </a:ext>
            </a:extLst>
          </p:cNvPr>
          <p:cNvSpPr>
            <a:spLocks noChangeArrowheads="1"/>
          </p:cNvSpPr>
          <p:nvPr/>
        </p:nvSpPr>
        <p:spPr bwMode="auto">
          <a:xfrm>
            <a:off x="8137525" y="6370638"/>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日期占位符 3"/>
          <p:cNvSpPr>
            <a:spLocks noGrp="1"/>
          </p:cNvSpPr>
          <p:nvPr>
            <p:ph type="dt" sz="quarter" idx="10"/>
          </p:nvPr>
        </p:nvSpPr>
        <p:spPr>
          <a:noFill/>
        </p:spPr>
        <p:txBody>
          <a:bodyPr/>
          <a:lstStyle>
            <a:lvl1pPr>
              <a:spcBef>
                <a:spcPct val="20000"/>
              </a:spcBef>
              <a:buChar char="•"/>
              <a:defRPr sz="3200">
                <a:solidFill>
                  <a:schemeClr val="tx1"/>
                </a:solidFill>
                <a:latin typeface="Arial" panose="020B0604020202020204" pitchFamily="34" charset="0"/>
                <a:ea typeface="楷体_GB2312" pitchFamily="49" charset="-122"/>
              </a:defRPr>
            </a:lvl1pPr>
            <a:lvl2pPr marL="742950" indent="-285750">
              <a:spcBef>
                <a:spcPct val="20000"/>
              </a:spcBef>
              <a:buChar char="–"/>
              <a:defRPr sz="2800">
                <a:solidFill>
                  <a:schemeClr val="tx1"/>
                </a:solidFill>
                <a:latin typeface="Arial" panose="020B0604020202020204" pitchFamily="34" charset="0"/>
                <a:ea typeface="楷体_GB2312" pitchFamily="49" charset="-122"/>
              </a:defRPr>
            </a:lvl2pPr>
            <a:lvl3pPr marL="1143000" indent="-228600">
              <a:spcBef>
                <a:spcPct val="20000"/>
              </a:spcBef>
              <a:buChar char="•"/>
              <a:defRPr sz="2400">
                <a:solidFill>
                  <a:schemeClr val="tx1"/>
                </a:solidFill>
                <a:latin typeface="Arial" panose="020B0604020202020204" pitchFamily="34" charset="0"/>
                <a:ea typeface="楷体_GB2312" pitchFamily="49" charset="-122"/>
              </a:defRPr>
            </a:lvl3pPr>
            <a:lvl4pPr marL="1600200" indent="-228600">
              <a:spcBef>
                <a:spcPct val="20000"/>
              </a:spcBef>
              <a:buChar char="–"/>
              <a:defRPr sz="2000">
                <a:solidFill>
                  <a:schemeClr val="tx1"/>
                </a:solidFill>
                <a:latin typeface="Arial" panose="020B0604020202020204" pitchFamily="34" charset="0"/>
                <a:ea typeface="楷体_GB2312" pitchFamily="49" charset="-122"/>
              </a:defRPr>
            </a:lvl4pPr>
            <a:lvl5pPr marL="2057400" indent="-228600">
              <a:spcBef>
                <a:spcPct val="20000"/>
              </a:spcBef>
              <a:buChar char="»"/>
              <a:defRPr sz="2000">
                <a:solidFill>
                  <a:schemeClr val="tx1"/>
                </a:solidFill>
                <a:latin typeface="Arial" panose="020B0604020202020204" pitchFamily="34" charset="0"/>
                <a:ea typeface="楷体_GB2312" pitchFamily="49"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楷体_GB2312" pitchFamily="49"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楷体_GB2312" pitchFamily="49"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楷体_GB2312" pitchFamily="49"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楷体_GB2312" pitchFamily="49" charset="-122"/>
              </a:defRPr>
            </a:lvl9pPr>
          </a:lstStyle>
          <a:p>
            <a:pPr>
              <a:spcBef>
                <a:spcPct val="0"/>
              </a:spcBef>
              <a:buFontTx/>
              <a:buNone/>
            </a:pPr>
            <a:fld id="{8C139575-9849-4E08-80B0-563BBF7A29D8}" type="datetime1">
              <a:rPr lang="zh-CN" altLang="en-US" sz="1400" smtClean="0">
                <a:ea typeface="宋体" panose="02010600030101010101" pitchFamily="2" charset="-122"/>
              </a:rPr>
              <a:pPr>
                <a:spcBef>
                  <a:spcPct val="0"/>
                </a:spcBef>
                <a:buFontTx/>
                <a:buNone/>
              </a:pPr>
              <a:t>2022/4/17</a:t>
            </a:fld>
            <a:endParaRPr lang="en-US" altLang="zh-CN" sz="1400">
              <a:ea typeface="宋体" panose="02010600030101010101" pitchFamily="2" charset="-122"/>
            </a:endParaRPr>
          </a:p>
        </p:txBody>
      </p:sp>
      <p:sp>
        <p:nvSpPr>
          <p:cNvPr id="69635" name="灯片编号占位符 5"/>
          <p:cNvSpPr>
            <a:spLocks noGrp="1"/>
          </p:cNvSpPr>
          <p:nvPr>
            <p:ph type="sldNum" sz="quarter" idx="12"/>
          </p:nvPr>
        </p:nvSpPr>
        <p:spPr>
          <a:noFill/>
        </p:spPr>
        <p:txBody>
          <a:bodyPr/>
          <a:lstStyle>
            <a:lvl1pPr>
              <a:spcBef>
                <a:spcPct val="20000"/>
              </a:spcBef>
              <a:buChar char="•"/>
              <a:defRPr sz="3200">
                <a:solidFill>
                  <a:schemeClr val="tx1"/>
                </a:solidFill>
                <a:latin typeface="Arial" panose="020B0604020202020204" pitchFamily="34" charset="0"/>
                <a:ea typeface="楷体_GB2312" pitchFamily="49" charset="-122"/>
              </a:defRPr>
            </a:lvl1pPr>
            <a:lvl2pPr marL="742950" indent="-285750">
              <a:spcBef>
                <a:spcPct val="20000"/>
              </a:spcBef>
              <a:buChar char="–"/>
              <a:defRPr sz="2800">
                <a:solidFill>
                  <a:schemeClr val="tx1"/>
                </a:solidFill>
                <a:latin typeface="Arial" panose="020B0604020202020204" pitchFamily="34" charset="0"/>
                <a:ea typeface="楷体_GB2312" pitchFamily="49" charset="-122"/>
              </a:defRPr>
            </a:lvl2pPr>
            <a:lvl3pPr marL="1143000" indent="-228600">
              <a:spcBef>
                <a:spcPct val="20000"/>
              </a:spcBef>
              <a:buChar char="•"/>
              <a:defRPr sz="2400">
                <a:solidFill>
                  <a:schemeClr val="tx1"/>
                </a:solidFill>
                <a:latin typeface="Arial" panose="020B0604020202020204" pitchFamily="34" charset="0"/>
                <a:ea typeface="楷体_GB2312" pitchFamily="49" charset="-122"/>
              </a:defRPr>
            </a:lvl3pPr>
            <a:lvl4pPr marL="1600200" indent="-228600">
              <a:spcBef>
                <a:spcPct val="20000"/>
              </a:spcBef>
              <a:buChar char="–"/>
              <a:defRPr sz="2000">
                <a:solidFill>
                  <a:schemeClr val="tx1"/>
                </a:solidFill>
                <a:latin typeface="Arial" panose="020B0604020202020204" pitchFamily="34" charset="0"/>
                <a:ea typeface="楷体_GB2312" pitchFamily="49" charset="-122"/>
              </a:defRPr>
            </a:lvl4pPr>
            <a:lvl5pPr marL="2057400" indent="-228600">
              <a:spcBef>
                <a:spcPct val="20000"/>
              </a:spcBef>
              <a:buChar char="»"/>
              <a:defRPr sz="2000">
                <a:solidFill>
                  <a:schemeClr val="tx1"/>
                </a:solidFill>
                <a:latin typeface="Arial" panose="020B0604020202020204" pitchFamily="34" charset="0"/>
                <a:ea typeface="楷体_GB2312" pitchFamily="49"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楷体_GB2312" pitchFamily="49"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楷体_GB2312" pitchFamily="49"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楷体_GB2312" pitchFamily="49"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楷体_GB2312" pitchFamily="49" charset="-122"/>
              </a:defRPr>
            </a:lvl9pPr>
          </a:lstStyle>
          <a:p>
            <a:pPr>
              <a:spcBef>
                <a:spcPct val="0"/>
              </a:spcBef>
              <a:buFontTx/>
              <a:buNone/>
            </a:pPr>
            <a:fld id="{CF0A287A-36D3-421C-BB69-8B4B9B9208A8}" type="slidenum">
              <a:rPr lang="en-US" altLang="zh-CN" sz="1400">
                <a:ea typeface="宋体" panose="02010600030101010101" pitchFamily="2" charset="-122"/>
              </a:rPr>
              <a:pPr>
                <a:spcBef>
                  <a:spcPct val="0"/>
                </a:spcBef>
                <a:buFontTx/>
                <a:buNone/>
              </a:pPr>
              <a:t>4</a:t>
            </a:fld>
            <a:endParaRPr lang="en-US" altLang="zh-CN" sz="1400">
              <a:ea typeface="宋体" panose="02010600030101010101" pitchFamily="2" charset="-122"/>
            </a:endParaRPr>
          </a:p>
        </p:txBody>
      </p:sp>
      <p:sp>
        <p:nvSpPr>
          <p:cNvPr id="69636" name="Rectangle 2"/>
          <p:cNvSpPr>
            <a:spLocks noGrp="1" noChangeArrowheads="1"/>
          </p:cNvSpPr>
          <p:nvPr>
            <p:ph type="title"/>
          </p:nvPr>
        </p:nvSpPr>
        <p:spPr/>
        <p:txBody>
          <a:bodyPr/>
          <a:lstStyle/>
          <a:p>
            <a:pPr eaLnBrk="1" hangingPunct="1"/>
            <a:r>
              <a:rPr lang="zh-CN" altLang="en-US" dirty="0"/>
              <a:t>需求的类型（</a:t>
            </a:r>
            <a:r>
              <a:rPr lang="en-US" altLang="zh-CN" dirty="0"/>
              <a:t>FURPS+</a:t>
            </a:r>
            <a:r>
              <a:rPr lang="zh-CN" altLang="en-US" dirty="0"/>
              <a:t>）</a:t>
            </a:r>
            <a:endParaRPr lang="zh-CN" altLang="en-US" sz="3200" dirty="0"/>
          </a:p>
        </p:txBody>
      </p:sp>
      <p:sp>
        <p:nvSpPr>
          <p:cNvPr id="69637" name="Rectangle 3"/>
          <p:cNvSpPr>
            <a:spLocks noGrp="1" noChangeArrowheads="1"/>
          </p:cNvSpPr>
          <p:nvPr>
            <p:ph type="body" idx="1"/>
          </p:nvPr>
        </p:nvSpPr>
        <p:spPr/>
        <p:txBody>
          <a:bodyPr/>
          <a:lstStyle/>
          <a:p>
            <a:pPr lvl="1" eaLnBrk="1" hangingPunct="1">
              <a:lnSpc>
                <a:spcPct val="80000"/>
              </a:lnSpc>
            </a:pPr>
            <a:r>
              <a:rPr lang="zh-CN" altLang="en-US" sz="2400" dirty="0"/>
              <a:t>功能性（ </a:t>
            </a:r>
            <a:r>
              <a:rPr lang="en-US" altLang="zh-CN" sz="2400" dirty="0"/>
              <a:t>Functional</a:t>
            </a:r>
            <a:r>
              <a:rPr lang="zh-CN" altLang="en-US" sz="2400" dirty="0"/>
              <a:t>）</a:t>
            </a:r>
            <a:r>
              <a:rPr lang="en-US" altLang="zh-CN" sz="2400" dirty="0"/>
              <a:t>:</a:t>
            </a:r>
            <a:r>
              <a:rPr lang="zh-CN" altLang="en-US" sz="2400" dirty="0"/>
              <a:t>特性、功能、安全性</a:t>
            </a:r>
          </a:p>
          <a:p>
            <a:pPr lvl="1" eaLnBrk="1" hangingPunct="1">
              <a:lnSpc>
                <a:spcPct val="80000"/>
              </a:lnSpc>
            </a:pPr>
            <a:r>
              <a:rPr lang="zh-CN" altLang="en-US" sz="2400" dirty="0"/>
              <a:t>可用性（</a:t>
            </a:r>
            <a:r>
              <a:rPr lang="en-US" altLang="zh-CN" sz="2400" dirty="0"/>
              <a:t>Usability</a:t>
            </a:r>
            <a:r>
              <a:rPr lang="zh-CN" altLang="en-US" sz="2400" dirty="0"/>
              <a:t>）</a:t>
            </a:r>
            <a:r>
              <a:rPr lang="en-US" altLang="zh-CN" sz="2400" dirty="0"/>
              <a:t>:</a:t>
            </a:r>
            <a:r>
              <a:rPr lang="zh-CN" altLang="en-US" sz="2400" dirty="0"/>
              <a:t>人性化因素、帮助、文档</a:t>
            </a:r>
          </a:p>
          <a:p>
            <a:pPr lvl="1" eaLnBrk="1" hangingPunct="1">
              <a:lnSpc>
                <a:spcPct val="80000"/>
              </a:lnSpc>
            </a:pPr>
            <a:r>
              <a:rPr lang="zh-CN" altLang="en-US" sz="2400" dirty="0"/>
              <a:t>可靠性（</a:t>
            </a:r>
            <a:r>
              <a:rPr lang="en-US" altLang="zh-CN" sz="2400" dirty="0"/>
              <a:t>Reliability</a:t>
            </a:r>
            <a:r>
              <a:rPr lang="zh-CN" altLang="en-US" sz="2400" dirty="0"/>
              <a:t>）</a:t>
            </a:r>
            <a:r>
              <a:rPr lang="en-US" altLang="zh-CN" sz="2400" dirty="0"/>
              <a:t>:</a:t>
            </a:r>
            <a:r>
              <a:rPr lang="zh-CN" altLang="en-US" sz="2400" dirty="0"/>
              <a:t>故障频率、可恢复性、可预测性</a:t>
            </a:r>
          </a:p>
          <a:p>
            <a:pPr lvl="1" eaLnBrk="1" hangingPunct="1">
              <a:lnSpc>
                <a:spcPct val="80000"/>
              </a:lnSpc>
            </a:pPr>
            <a:r>
              <a:rPr lang="zh-CN" altLang="en-US" sz="2400" dirty="0"/>
              <a:t>性能（</a:t>
            </a:r>
            <a:r>
              <a:rPr lang="en-US" altLang="zh-CN" sz="2400" dirty="0"/>
              <a:t>Performance</a:t>
            </a:r>
            <a:r>
              <a:rPr lang="zh-CN" altLang="en-US" sz="2400" dirty="0"/>
              <a:t>）</a:t>
            </a:r>
            <a:r>
              <a:rPr lang="en-US" altLang="zh-CN" sz="2400" dirty="0"/>
              <a:t>:</a:t>
            </a:r>
            <a:r>
              <a:rPr lang="zh-CN" altLang="en-US" sz="2400" dirty="0"/>
              <a:t>相应时间、吞吐量、准确性、有效性、资源利用率</a:t>
            </a:r>
          </a:p>
          <a:p>
            <a:pPr lvl="1" eaLnBrk="1" hangingPunct="1">
              <a:lnSpc>
                <a:spcPct val="80000"/>
              </a:lnSpc>
            </a:pPr>
            <a:r>
              <a:rPr lang="zh-CN" altLang="en-US" sz="2400" dirty="0"/>
              <a:t>可支持性（</a:t>
            </a:r>
            <a:r>
              <a:rPr lang="en-US" altLang="zh-CN" sz="2400" dirty="0" err="1"/>
              <a:t>Supportablity</a:t>
            </a:r>
            <a:r>
              <a:rPr lang="zh-CN" altLang="en-US" sz="2400" dirty="0"/>
              <a:t>）</a:t>
            </a:r>
            <a:r>
              <a:rPr lang="en-US" altLang="zh-CN" sz="2400" dirty="0"/>
              <a:t>:</a:t>
            </a:r>
            <a:r>
              <a:rPr lang="zh-CN" altLang="en-US" sz="2400" dirty="0"/>
              <a:t>适应性、可维护性、国际化、可配置性</a:t>
            </a:r>
          </a:p>
          <a:p>
            <a:pPr lvl="1" eaLnBrk="1" hangingPunct="1">
              <a:lnSpc>
                <a:spcPct val="80000"/>
              </a:lnSpc>
            </a:pPr>
            <a:r>
              <a:rPr lang="zh-CN" altLang="en-US" sz="2400" dirty="0"/>
              <a:t>＋：辅助性和次要因素</a:t>
            </a:r>
          </a:p>
          <a:p>
            <a:pPr lvl="2" eaLnBrk="1" hangingPunct="1">
              <a:lnSpc>
                <a:spcPct val="80000"/>
              </a:lnSpc>
            </a:pPr>
            <a:r>
              <a:rPr lang="zh-CN" altLang="en-US" dirty="0"/>
              <a:t>实现（</a:t>
            </a:r>
            <a:r>
              <a:rPr lang="en-US" altLang="zh-CN" dirty="0"/>
              <a:t>implementation</a:t>
            </a:r>
            <a:r>
              <a:rPr lang="zh-CN" altLang="en-US" dirty="0"/>
              <a:t>）</a:t>
            </a:r>
            <a:r>
              <a:rPr lang="en-US" altLang="zh-CN" dirty="0"/>
              <a:t>:</a:t>
            </a:r>
            <a:r>
              <a:rPr lang="zh-CN" altLang="en-US" dirty="0"/>
              <a:t>资源限制、语言和工具、硬件等</a:t>
            </a:r>
          </a:p>
          <a:p>
            <a:pPr lvl="2" eaLnBrk="1" hangingPunct="1">
              <a:lnSpc>
                <a:spcPct val="80000"/>
              </a:lnSpc>
            </a:pPr>
            <a:r>
              <a:rPr lang="zh-CN" altLang="en-US" dirty="0"/>
              <a:t>接口（</a:t>
            </a:r>
            <a:r>
              <a:rPr lang="en-US" altLang="zh-CN" dirty="0"/>
              <a:t>Interface</a:t>
            </a:r>
            <a:r>
              <a:rPr lang="zh-CN" altLang="en-US" dirty="0"/>
              <a:t>）</a:t>
            </a:r>
            <a:r>
              <a:rPr lang="en-US" altLang="zh-CN" dirty="0"/>
              <a:t>:</a:t>
            </a:r>
            <a:r>
              <a:rPr lang="zh-CN" altLang="en-US" dirty="0"/>
              <a:t>强加于外部系统接口之上的约束</a:t>
            </a:r>
          </a:p>
          <a:p>
            <a:pPr lvl="2" eaLnBrk="1" hangingPunct="1">
              <a:lnSpc>
                <a:spcPct val="80000"/>
              </a:lnSpc>
            </a:pPr>
            <a:r>
              <a:rPr lang="zh-CN" altLang="en-US" dirty="0"/>
              <a:t>操作（</a:t>
            </a:r>
            <a:r>
              <a:rPr lang="en-US" altLang="zh-CN" dirty="0"/>
              <a:t>operation):</a:t>
            </a:r>
            <a:r>
              <a:rPr lang="zh-CN" altLang="en-US" dirty="0"/>
              <a:t>对其操作设置的系统管理</a:t>
            </a:r>
          </a:p>
          <a:p>
            <a:pPr lvl="2" eaLnBrk="1" hangingPunct="1">
              <a:lnSpc>
                <a:spcPct val="80000"/>
              </a:lnSpc>
            </a:pPr>
            <a:r>
              <a:rPr lang="zh-CN" altLang="en-US" dirty="0"/>
              <a:t>包装（</a:t>
            </a:r>
            <a:r>
              <a:rPr lang="en-US" altLang="zh-CN" dirty="0"/>
              <a:t>Packaging</a:t>
            </a:r>
            <a:r>
              <a:rPr lang="zh-CN" altLang="en-US" dirty="0"/>
              <a:t>）</a:t>
            </a:r>
            <a:r>
              <a:rPr lang="en-US" altLang="zh-CN" dirty="0"/>
              <a:t>:</a:t>
            </a:r>
            <a:r>
              <a:rPr lang="zh-CN" altLang="en-US" dirty="0"/>
              <a:t>物理包装盒</a:t>
            </a:r>
          </a:p>
          <a:p>
            <a:pPr lvl="2" eaLnBrk="1" hangingPunct="1">
              <a:lnSpc>
                <a:spcPct val="80000"/>
              </a:lnSpc>
            </a:pPr>
            <a:r>
              <a:rPr lang="zh-CN" altLang="en-US" dirty="0"/>
              <a:t>授权（</a:t>
            </a:r>
            <a:r>
              <a:rPr lang="en-US" altLang="zh-CN" dirty="0"/>
              <a:t>Legal</a:t>
            </a:r>
            <a:r>
              <a:rPr lang="zh-CN" altLang="en-US" dirty="0"/>
              <a:t>）</a:t>
            </a:r>
            <a:r>
              <a:rPr lang="en-US" altLang="zh-CN" dirty="0"/>
              <a:t>:</a:t>
            </a:r>
            <a:r>
              <a:rPr lang="zh-CN" altLang="en-US" dirty="0"/>
              <a:t>许可证或其他方式</a:t>
            </a:r>
          </a:p>
        </p:txBody>
      </p:sp>
    </p:spTree>
    <p:extLst>
      <p:ext uri="{BB962C8B-B14F-4D97-AF65-F5344CB8AC3E}">
        <p14:creationId xmlns:p14="http://schemas.microsoft.com/office/powerpoint/2010/main" val="3321757763"/>
      </p:ext>
    </p:extLst>
  </p:cSld>
  <p:clrMapOvr>
    <a:masterClrMapping/>
  </p:clrMapOvr>
  <p:transition advTm="319852"/>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日期占位符 2"/>
          <p:cNvSpPr>
            <a:spLocks noGrp="1"/>
          </p:cNvSpPr>
          <p:nvPr>
            <p:ph type="dt" sz="quarter" idx="10"/>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56D939B4-1B9E-4C43-9CD3-D7616F70B448}" type="datetime1">
              <a:rPr lang="zh-CN" altLang="en-US" sz="1400" smtClean="0">
                <a:solidFill>
                  <a:schemeClr val="tx1"/>
                </a:solidFill>
                <a:ea typeface="宋体" panose="02010600030101010101" pitchFamily="2" charset="-122"/>
              </a:rPr>
              <a:pPr>
                <a:spcBef>
                  <a:spcPct val="0"/>
                </a:spcBef>
                <a:buFontTx/>
                <a:buNone/>
              </a:pPr>
              <a:t>2022/4/17</a:t>
            </a:fld>
            <a:endParaRPr lang="en-US" altLang="zh-CN" sz="1400">
              <a:solidFill>
                <a:schemeClr val="tx1"/>
              </a:solidFill>
              <a:ea typeface="宋体" panose="02010600030101010101" pitchFamily="2" charset="-122"/>
            </a:endParaRPr>
          </a:p>
        </p:txBody>
      </p:sp>
      <p:sp>
        <p:nvSpPr>
          <p:cNvPr id="77827" name="灯片编号占位符 4"/>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6B06C2D3-4B73-4D0F-BBB3-E0C243F0D860}" type="slidenum">
              <a:rPr lang="en-US" altLang="zh-CN" sz="1400" smtClean="0">
                <a:solidFill>
                  <a:schemeClr val="tx1"/>
                </a:solidFill>
                <a:ea typeface="宋体" panose="02010600030101010101" pitchFamily="2" charset="-122"/>
              </a:rPr>
              <a:pPr>
                <a:spcBef>
                  <a:spcPct val="0"/>
                </a:spcBef>
                <a:buFontTx/>
                <a:buNone/>
              </a:pPr>
              <a:t>40</a:t>
            </a:fld>
            <a:endParaRPr lang="en-US" altLang="zh-CN" sz="1400">
              <a:solidFill>
                <a:schemeClr val="tx1"/>
              </a:solidFill>
              <a:ea typeface="宋体" panose="02010600030101010101" pitchFamily="2" charset="-122"/>
            </a:endParaRPr>
          </a:p>
        </p:txBody>
      </p:sp>
      <p:grpSp>
        <p:nvGrpSpPr>
          <p:cNvPr id="77828" name="Group 2"/>
          <p:cNvGrpSpPr>
            <a:grpSpLocks/>
          </p:cNvGrpSpPr>
          <p:nvPr/>
        </p:nvGrpSpPr>
        <p:grpSpPr bwMode="auto">
          <a:xfrm>
            <a:off x="179388" y="260350"/>
            <a:ext cx="8175625" cy="6165850"/>
            <a:chOff x="432" y="336"/>
            <a:chExt cx="4512" cy="3338"/>
          </a:xfrm>
        </p:grpSpPr>
        <p:sp>
          <p:nvSpPr>
            <p:cNvPr id="77829" name="AutoShape 3"/>
            <p:cNvSpPr>
              <a:spLocks noChangeArrowheads="1"/>
            </p:cNvSpPr>
            <p:nvPr/>
          </p:nvSpPr>
          <p:spPr bwMode="auto">
            <a:xfrm>
              <a:off x="1536" y="480"/>
              <a:ext cx="3072" cy="528"/>
            </a:xfrm>
            <a:prstGeom prst="flowChartAlternateProcess">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endParaRPr kumimoji="0" lang="zh-CN" altLang="en-US" sz="1800">
                <a:solidFill>
                  <a:schemeClr val="tx1"/>
                </a:solidFill>
                <a:ea typeface="宋体" panose="02010600030101010101" pitchFamily="2" charset="-122"/>
              </a:endParaRPr>
            </a:p>
          </p:txBody>
        </p:sp>
        <p:sp>
          <p:nvSpPr>
            <p:cNvPr id="77830" name="Text Box 4"/>
            <p:cNvSpPr txBox="1">
              <a:spLocks noChangeArrowheads="1"/>
            </p:cNvSpPr>
            <p:nvPr/>
          </p:nvSpPr>
          <p:spPr bwMode="auto">
            <a:xfrm>
              <a:off x="2544" y="336"/>
              <a:ext cx="864"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50000"/>
                </a:spcBef>
                <a:buFontTx/>
                <a:buNone/>
              </a:pPr>
              <a:r>
                <a:rPr kumimoji="0" lang="en-US" altLang="zh-CN" sz="1200">
                  <a:solidFill>
                    <a:schemeClr val="tx1"/>
                  </a:solidFill>
                  <a:ea typeface="宋体" panose="02010600030101010101" pitchFamily="2" charset="-122"/>
                </a:rPr>
                <a:t>UP</a:t>
              </a:r>
              <a:r>
                <a:rPr kumimoji="0" lang="zh-CN" altLang="en-US" sz="1200">
                  <a:solidFill>
                    <a:schemeClr val="tx1"/>
                  </a:solidFill>
                  <a:ea typeface="宋体" panose="02010600030101010101" pitchFamily="2" charset="-122"/>
                </a:rPr>
                <a:t>制品关系示例</a:t>
              </a:r>
            </a:p>
          </p:txBody>
        </p:sp>
        <p:sp>
          <p:nvSpPr>
            <p:cNvPr id="77831" name="Text Box 5"/>
            <p:cNvSpPr txBox="1">
              <a:spLocks noChangeArrowheads="1"/>
            </p:cNvSpPr>
            <p:nvPr/>
          </p:nvSpPr>
          <p:spPr bwMode="auto">
            <a:xfrm>
              <a:off x="2688" y="432"/>
              <a:ext cx="672" cy="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50000"/>
                </a:spcBef>
                <a:buFontTx/>
                <a:buNone/>
              </a:pPr>
              <a:r>
                <a:rPr kumimoji="0" lang="zh-CN" altLang="en-US" sz="1400">
                  <a:solidFill>
                    <a:schemeClr val="tx1"/>
                  </a:solidFill>
                  <a:ea typeface="宋体" panose="02010600030101010101" pitchFamily="2" charset="-122"/>
                </a:rPr>
                <a:t>领域模型</a:t>
              </a:r>
            </a:p>
          </p:txBody>
        </p:sp>
        <p:sp>
          <p:nvSpPr>
            <p:cNvPr id="77832" name="Rectangle 6"/>
            <p:cNvSpPr>
              <a:spLocks noChangeArrowheads="1"/>
            </p:cNvSpPr>
            <p:nvPr/>
          </p:nvSpPr>
          <p:spPr bwMode="auto">
            <a:xfrm>
              <a:off x="1728" y="624"/>
              <a:ext cx="480" cy="336"/>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endParaRPr kumimoji="0" lang="zh-CN" altLang="en-US" sz="1800">
                <a:solidFill>
                  <a:schemeClr val="tx1"/>
                </a:solidFill>
                <a:ea typeface="宋体" panose="02010600030101010101" pitchFamily="2" charset="-122"/>
              </a:endParaRPr>
            </a:p>
          </p:txBody>
        </p:sp>
        <p:sp>
          <p:nvSpPr>
            <p:cNvPr id="77833" name="Line 7"/>
            <p:cNvSpPr>
              <a:spLocks noChangeShapeType="1"/>
            </p:cNvSpPr>
            <p:nvPr/>
          </p:nvSpPr>
          <p:spPr bwMode="auto">
            <a:xfrm>
              <a:off x="1728" y="768"/>
              <a:ext cx="48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4" name="Text Box 8"/>
            <p:cNvSpPr txBox="1">
              <a:spLocks noChangeArrowheads="1"/>
            </p:cNvSpPr>
            <p:nvPr/>
          </p:nvSpPr>
          <p:spPr bwMode="auto">
            <a:xfrm>
              <a:off x="1776" y="576"/>
              <a:ext cx="432" cy="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sale</a:t>
              </a:r>
            </a:p>
          </p:txBody>
        </p:sp>
        <p:sp>
          <p:nvSpPr>
            <p:cNvPr id="77835" name="Text Box 9"/>
            <p:cNvSpPr txBox="1">
              <a:spLocks noChangeArrowheads="1"/>
            </p:cNvSpPr>
            <p:nvPr/>
          </p:nvSpPr>
          <p:spPr bwMode="auto">
            <a:xfrm>
              <a:off x="1776" y="720"/>
              <a:ext cx="384" cy="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date</a:t>
              </a:r>
            </a:p>
            <a:p>
              <a:pPr eaLnBrk="1" hangingPunct="1">
                <a:spcBef>
                  <a:spcPct val="0"/>
                </a:spcBef>
                <a:buFontTx/>
                <a:buNone/>
              </a:pPr>
              <a:r>
                <a:rPr kumimoji="0" lang="en-US" altLang="zh-CN" sz="1200">
                  <a:solidFill>
                    <a:schemeClr val="tx1"/>
                  </a:solidFill>
                  <a:ea typeface="宋体" panose="02010600030101010101" pitchFamily="2" charset="-122"/>
                </a:rPr>
                <a:t>…..</a:t>
              </a:r>
            </a:p>
          </p:txBody>
        </p:sp>
        <p:sp>
          <p:nvSpPr>
            <p:cNvPr id="77836" name="Text Box 10"/>
            <p:cNvSpPr txBox="1">
              <a:spLocks noChangeArrowheads="1"/>
            </p:cNvSpPr>
            <p:nvPr/>
          </p:nvSpPr>
          <p:spPr bwMode="auto">
            <a:xfrm>
              <a:off x="2256" y="624"/>
              <a:ext cx="202"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1</a:t>
              </a:r>
            </a:p>
          </p:txBody>
        </p:sp>
        <p:sp>
          <p:nvSpPr>
            <p:cNvPr id="77837" name="Rectangle 11"/>
            <p:cNvSpPr>
              <a:spLocks noChangeArrowheads="1"/>
            </p:cNvSpPr>
            <p:nvPr/>
          </p:nvSpPr>
          <p:spPr bwMode="auto">
            <a:xfrm>
              <a:off x="2784" y="576"/>
              <a:ext cx="528" cy="384"/>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endParaRPr kumimoji="0" lang="zh-CN" altLang="en-US" sz="1800">
                <a:solidFill>
                  <a:schemeClr val="tx1"/>
                </a:solidFill>
                <a:ea typeface="宋体" panose="02010600030101010101" pitchFamily="2" charset="-122"/>
              </a:endParaRPr>
            </a:p>
          </p:txBody>
        </p:sp>
        <p:sp>
          <p:nvSpPr>
            <p:cNvPr id="77838" name="Line 12"/>
            <p:cNvSpPr>
              <a:spLocks noChangeShapeType="1"/>
            </p:cNvSpPr>
            <p:nvPr/>
          </p:nvSpPr>
          <p:spPr bwMode="auto">
            <a:xfrm>
              <a:off x="2208" y="768"/>
              <a:ext cx="57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9" name="Text Box 13"/>
            <p:cNvSpPr txBox="1">
              <a:spLocks noChangeArrowheads="1"/>
            </p:cNvSpPr>
            <p:nvPr/>
          </p:nvSpPr>
          <p:spPr bwMode="auto">
            <a:xfrm>
              <a:off x="2496" y="624"/>
              <a:ext cx="228"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1..*</a:t>
              </a:r>
            </a:p>
          </p:txBody>
        </p:sp>
        <p:sp>
          <p:nvSpPr>
            <p:cNvPr id="77840" name="Text Box 14"/>
            <p:cNvSpPr txBox="1">
              <a:spLocks noChangeArrowheads="1"/>
            </p:cNvSpPr>
            <p:nvPr/>
          </p:nvSpPr>
          <p:spPr bwMode="auto">
            <a:xfrm>
              <a:off x="2832" y="816"/>
              <a:ext cx="480"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 quantity</a:t>
              </a:r>
            </a:p>
          </p:txBody>
        </p:sp>
        <p:sp>
          <p:nvSpPr>
            <p:cNvPr id="77841" name="Text Box 15"/>
            <p:cNvSpPr txBox="1">
              <a:spLocks noChangeArrowheads="1"/>
            </p:cNvSpPr>
            <p:nvPr/>
          </p:nvSpPr>
          <p:spPr bwMode="auto">
            <a:xfrm>
              <a:off x="2784" y="528"/>
              <a:ext cx="490"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Sales</a:t>
              </a:r>
            </a:p>
            <a:p>
              <a:pPr eaLnBrk="1" hangingPunct="1">
                <a:spcBef>
                  <a:spcPct val="0"/>
                </a:spcBef>
                <a:buFontTx/>
                <a:buNone/>
              </a:pPr>
              <a:r>
                <a:rPr kumimoji="0" lang="en-US" altLang="zh-CN" sz="1200">
                  <a:solidFill>
                    <a:schemeClr val="tx1"/>
                  </a:solidFill>
                  <a:ea typeface="宋体" panose="02010600030101010101" pitchFamily="2" charset="-122"/>
                </a:rPr>
                <a:t>LineItem</a:t>
              </a:r>
            </a:p>
          </p:txBody>
        </p:sp>
        <p:sp>
          <p:nvSpPr>
            <p:cNvPr id="77842" name="Line 16"/>
            <p:cNvSpPr>
              <a:spLocks noChangeShapeType="1"/>
            </p:cNvSpPr>
            <p:nvPr/>
          </p:nvSpPr>
          <p:spPr bwMode="auto">
            <a:xfrm>
              <a:off x="2784" y="816"/>
              <a:ext cx="52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43" name="Rectangle 17"/>
            <p:cNvSpPr>
              <a:spLocks noChangeArrowheads="1"/>
            </p:cNvSpPr>
            <p:nvPr/>
          </p:nvSpPr>
          <p:spPr bwMode="auto">
            <a:xfrm>
              <a:off x="3744" y="576"/>
              <a:ext cx="528" cy="384"/>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endParaRPr kumimoji="0" lang="zh-CN" altLang="en-US" sz="1800">
                <a:solidFill>
                  <a:schemeClr val="tx1"/>
                </a:solidFill>
                <a:ea typeface="宋体" panose="02010600030101010101" pitchFamily="2" charset="-122"/>
              </a:endParaRPr>
            </a:p>
          </p:txBody>
        </p:sp>
        <p:sp>
          <p:nvSpPr>
            <p:cNvPr id="77844" name="Line 18"/>
            <p:cNvSpPr>
              <a:spLocks noChangeShapeType="1"/>
            </p:cNvSpPr>
            <p:nvPr/>
          </p:nvSpPr>
          <p:spPr bwMode="auto">
            <a:xfrm>
              <a:off x="3744" y="768"/>
              <a:ext cx="52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45" name="Line 19"/>
            <p:cNvSpPr>
              <a:spLocks noChangeShapeType="1"/>
            </p:cNvSpPr>
            <p:nvPr/>
          </p:nvSpPr>
          <p:spPr bwMode="auto">
            <a:xfrm>
              <a:off x="3264" y="768"/>
              <a:ext cx="52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46" name="Text Box 20"/>
            <p:cNvSpPr txBox="1">
              <a:spLocks noChangeArrowheads="1"/>
            </p:cNvSpPr>
            <p:nvPr/>
          </p:nvSpPr>
          <p:spPr bwMode="auto">
            <a:xfrm>
              <a:off x="3792" y="576"/>
              <a:ext cx="346" cy="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 . . . .</a:t>
              </a:r>
            </a:p>
          </p:txBody>
        </p:sp>
        <p:sp>
          <p:nvSpPr>
            <p:cNvPr id="77847" name="Text Box 21"/>
            <p:cNvSpPr txBox="1">
              <a:spLocks noChangeArrowheads="1"/>
            </p:cNvSpPr>
            <p:nvPr/>
          </p:nvSpPr>
          <p:spPr bwMode="auto">
            <a:xfrm flipV="1">
              <a:off x="3840" y="841"/>
              <a:ext cx="346"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 . . . .</a:t>
              </a:r>
            </a:p>
          </p:txBody>
        </p:sp>
        <p:sp>
          <p:nvSpPr>
            <p:cNvPr id="77848" name="AutoShape 22"/>
            <p:cNvSpPr>
              <a:spLocks noChangeArrowheads="1"/>
            </p:cNvSpPr>
            <p:nvPr/>
          </p:nvSpPr>
          <p:spPr bwMode="auto">
            <a:xfrm>
              <a:off x="864" y="1152"/>
              <a:ext cx="2400" cy="1632"/>
            </a:xfrm>
            <a:prstGeom prst="roundRect">
              <a:avLst>
                <a:gd name="adj" fmla="val 16667"/>
              </a:avLst>
            </a:prstGeom>
            <a:solidFill>
              <a:schemeClr val="bg1"/>
            </a:solidFill>
            <a:ln w="9525">
              <a:solidFill>
                <a:schemeClr val="tx1"/>
              </a:solidFill>
              <a:prstDash val="lgDash"/>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endParaRPr kumimoji="0" lang="zh-CN" altLang="en-US" sz="1800">
                <a:solidFill>
                  <a:schemeClr val="tx1"/>
                </a:solidFill>
                <a:ea typeface="宋体" panose="02010600030101010101" pitchFamily="2" charset="-122"/>
              </a:endParaRPr>
            </a:p>
          </p:txBody>
        </p:sp>
        <p:sp>
          <p:nvSpPr>
            <p:cNvPr id="77849" name="Text Box 23"/>
            <p:cNvSpPr txBox="1">
              <a:spLocks noChangeArrowheads="1"/>
            </p:cNvSpPr>
            <p:nvPr/>
          </p:nvSpPr>
          <p:spPr bwMode="auto">
            <a:xfrm>
              <a:off x="1872" y="1152"/>
              <a:ext cx="438" cy="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用例模型</a:t>
              </a:r>
            </a:p>
          </p:txBody>
        </p:sp>
        <p:sp>
          <p:nvSpPr>
            <p:cNvPr id="77850" name="Rectangle 24"/>
            <p:cNvSpPr>
              <a:spLocks noChangeArrowheads="1"/>
            </p:cNvSpPr>
            <p:nvPr/>
          </p:nvSpPr>
          <p:spPr bwMode="auto">
            <a:xfrm>
              <a:off x="960" y="1296"/>
              <a:ext cx="816" cy="624"/>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endParaRPr kumimoji="0" lang="zh-CN" altLang="en-US" sz="1800">
                <a:solidFill>
                  <a:schemeClr val="tx1"/>
                </a:solidFill>
                <a:ea typeface="宋体" panose="02010600030101010101" pitchFamily="2" charset="-122"/>
              </a:endParaRPr>
            </a:p>
          </p:txBody>
        </p:sp>
        <p:pic>
          <p:nvPicPr>
            <p:cNvPr id="77851" name="Picture 25" descr="框中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6" y="1344"/>
              <a:ext cx="672" cy="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52" name="Rectangle 26"/>
            <p:cNvSpPr>
              <a:spLocks noChangeArrowheads="1"/>
            </p:cNvSpPr>
            <p:nvPr/>
          </p:nvSpPr>
          <p:spPr bwMode="auto">
            <a:xfrm>
              <a:off x="2400" y="1248"/>
              <a:ext cx="768" cy="576"/>
            </a:xfrm>
            <a:prstGeom prst="rect">
              <a:avLst/>
            </a:prstGeom>
            <a:solidFill>
              <a:schemeClr val="bg1"/>
            </a:solidFill>
            <a:ln w="38100">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en-US" altLang="zh-CN" sz="1200">
                  <a:solidFill>
                    <a:schemeClr val="tx1"/>
                  </a:solidFill>
                  <a:ea typeface="宋体" panose="02010600030101010101" pitchFamily="2" charset="-122"/>
                </a:rPr>
                <a:t>Process Sale</a:t>
              </a:r>
            </a:p>
            <a:p>
              <a:pPr algn="ctr" eaLnBrk="1" hangingPunct="1">
                <a:spcBef>
                  <a:spcPct val="0"/>
                </a:spcBef>
                <a:buFontTx/>
                <a:buNone/>
              </a:pPr>
              <a:r>
                <a:rPr kumimoji="0" lang="en-US" altLang="zh-CN" sz="1200">
                  <a:solidFill>
                    <a:schemeClr val="tx1"/>
                  </a:solidFill>
                  <a:ea typeface="宋体" panose="02010600030101010101" pitchFamily="2" charset="-122"/>
                </a:rPr>
                <a:t>1.Custom arrives</a:t>
              </a:r>
            </a:p>
            <a:p>
              <a:pPr algn="ctr" eaLnBrk="1" hangingPunct="1">
                <a:spcBef>
                  <a:spcPct val="0"/>
                </a:spcBef>
                <a:buFontTx/>
                <a:buNone/>
              </a:pPr>
              <a:r>
                <a:rPr kumimoji="0" lang="en-US" altLang="zh-CN" sz="1200">
                  <a:solidFill>
                    <a:schemeClr val="tx1"/>
                  </a:solidFill>
                  <a:ea typeface="宋体" panose="02010600030101010101" pitchFamily="2" charset="-122"/>
                </a:rPr>
                <a:t>2.Cashier makes</a:t>
              </a:r>
            </a:p>
            <a:p>
              <a:pPr algn="ctr" eaLnBrk="1" hangingPunct="1">
                <a:spcBef>
                  <a:spcPct val="0"/>
                </a:spcBef>
                <a:buFontTx/>
                <a:buNone/>
              </a:pPr>
              <a:r>
                <a:rPr kumimoji="0" lang="en-US" altLang="zh-CN" sz="1200">
                  <a:solidFill>
                    <a:schemeClr val="tx1"/>
                  </a:solidFill>
                  <a:ea typeface="宋体" panose="02010600030101010101" pitchFamily="2" charset="-122"/>
                </a:rPr>
                <a:t>new sale.</a:t>
              </a:r>
            </a:p>
            <a:p>
              <a:pPr algn="ctr" eaLnBrk="1" hangingPunct="1">
                <a:spcBef>
                  <a:spcPct val="0"/>
                </a:spcBef>
                <a:buFontTx/>
                <a:buNone/>
              </a:pPr>
              <a:r>
                <a:rPr kumimoji="0" lang="en-US" altLang="zh-CN" sz="1200">
                  <a:solidFill>
                    <a:schemeClr val="tx1"/>
                  </a:solidFill>
                  <a:ea typeface="宋体" panose="02010600030101010101" pitchFamily="2" charset="-122"/>
                </a:rPr>
                <a:t>3. ……             </a:t>
              </a:r>
            </a:p>
          </p:txBody>
        </p:sp>
        <p:sp>
          <p:nvSpPr>
            <p:cNvPr id="77853" name="Line 27"/>
            <p:cNvSpPr>
              <a:spLocks noChangeShapeType="1"/>
            </p:cNvSpPr>
            <p:nvPr/>
          </p:nvSpPr>
          <p:spPr bwMode="auto">
            <a:xfrm>
              <a:off x="1776" y="1680"/>
              <a:ext cx="576"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54" name="Text Box 28"/>
            <p:cNvSpPr txBox="1">
              <a:spLocks noChangeArrowheads="1"/>
            </p:cNvSpPr>
            <p:nvPr/>
          </p:nvSpPr>
          <p:spPr bwMode="auto">
            <a:xfrm>
              <a:off x="1776" y="1488"/>
              <a:ext cx="564" cy="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400">
                  <a:solidFill>
                    <a:schemeClr val="tx1"/>
                  </a:solidFill>
                  <a:ea typeface="宋体" panose="02010600030101010101" pitchFamily="2" charset="-122"/>
                </a:rPr>
                <a:t>用例名称</a:t>
              </a:r>
            </a:p>
          </p:txBody>
        </p:sp>
        <p:sp>
          <p:nvSpPr>
            <p:cNvPr id="77855" name="Text Box 29"/>
            <p:cNvSpPr txBox="1">
              <a:spLocks noChangeArrowheads="1"/>
            </p:cNvSpPr>
            <p:nvPr/>
          </p:nvSpPr>
          <p:spPr bwMode="auto">
            <a:xfrm>
              <a:off x="1104" y="1872"/>
              <a:ext cx="480" cy="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50000"/>
                </a:spcBef>
                <a:buFontTx/>
                <a:buNone/>
              </a:pPr>
              <a:r>
                <a:rPr kumimoji="0" lang="zh-CN" altLang="en-US" sz="1200">
                  <a:solidFill>
                    <a:schemeClr val="tx1"/>
                  </a:solidFill>
                  <a:ea typeface="宋体" panose="02010600030101010101" pitchFamily="2" charset="-122"/>
                </a:rPr>
                <a:t>用例图  </a:t>
              </a:r>
            </a:p>
          </p:txBody>
        </p:sp>
        <p:sp>
          <p:nvSpPr>
            <p:cNvPr id="77856" name="Text Box 30"/>
            <p:cNvSpPr txBox="1">
              <a:spLocks noChangeArrowheads="1"/>
            </p:cNvSpPr>
            <p:nvPr/>
          </p:nvSpPr>
          <p:spPr bwMode="auto">
            <a:xfrm>
              <a:off x="2496" y="1776"/>
              <a:ext cx="438"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用例文本</a:t>
              </a:r>
            </a:p>
          </p:txBody>
        </p:sp>
        <p:sp>
          <p:nvSpPr>
            <p:cNvPr id="77857" name="Rectangle 31"/>
            <p:cNvSpPr>
              <a:spLocks noChangeArrowheads="1"/>
            </p:cNvSpPr>
            <p:nvPr/>
          </p:nvSpPr>
          <p:spPr bwMode="auto">
            <a:xfrm>
              <a:off x="1008" y="2064"/>
              <a:ext cx="768" cy="528"/>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en-US" altLang="zh-CN" sz="1200">
                  <a:solidFill>
                    <a:schemeClr val="tx1"/>
                  </a:solidFill>
                  <a:ea typeface="宋体" panose="02010600030101010101" pitchFamily="2" charset="-122"/>
                </a:rPr>
                <a:t>Operation:</a:t>
              </a:r>
            </a:p>
            <a:p>
              <a:pPr algn="ctr" eaLnBrk="1" hangingPunct="1">
                <a:spcBef>
                  <a:spcPct val="0"/>
                </a:spcBef>
                <a:buFontTx/>
                <a:buNone/>
              </a:pPr>
              <a:r>
                <a:rPr kumimoji="0" lang="en-US" altLang="zh-CN" sz="1200">
                  <a:solidFill>
                    <a:schemeClr val="tx1"/>
                  </a:solidFill>
                  <a:ea typeface="宋体" panose="02010600030101010101" pitchFamily="2" charset="-122"/>
                </a:rPr>
                <a:t>enter Item(…)</a:t>
              </a:r>
            </a:p>
            <a:p>
              <a:pPr algn="ctr" eaLnBrk="1" hangingPunct="1">
                <a:spcBef>
                  <a:spcPct val="0"/>
                </a:spcBef>
                <a:buFontTx/>
                <a:buNone/>
              </a:pPr>
              <a:r>
                <a:rPr kumimoji="0" lang="en-US" altLang="zh-CN" sz="1200">
                  <a:solidFill>
                    <a:schemeClr val="tx1"/>
                  </a:solidFill>
                  <a:ea typeface="宋体" panose="02010600030101010101" pitchFamily="2" charset="-122"/>
                </a:rPr>
                <a:t>Post-conditions:</a:t>
              </a:r>
            </a:p>
            <a:p>
              <a:pPr algn="ctr" eaLnBrk="1" hangingPunct="1">
                <a:spcBef>
                  <a:spcPct val="0"/>
                </a:spcBef>
                <a:buFontTx/>
                <a:buNone/>
              </a:pPr>
              <a:r>
                <a:rPr kumimoji="0" lang="en-US" altLang="zh-CN" sz="1200">
                  <a:solidFill>
                    <a:schemeClr val="tx1"/>
                  </a:solidFill>
                  <a:ea typeface="宋体" panose="02010600030101010101" pitchFamily="2" charset="-122"/>
                </a:rPr>
                <a:t>………</a:t>
              </a:r>
            </a:p>
            <a:p>
              <a:pPr algn="ctr" eaLnBrk="1" hangingPunct="1">
                <a:spcBef>
                  <a:spcPct val="0"/>
                </a:spcBef>
                <a:buFontTx/>
                <a:buNone/>
              </a:pPr>
              <a:endParaRPr kumimoji="0" lang="en-US" altLang="zh-CN" sz="1200">
                <a:solidFill>
                  <a:schemeClr val="tx1"/>
                </a:solidFill>
                <a:ea typeface="宋体" panose="02010600030101010101" pitchFamily="2" charset="-122"/>
              </a:endParaRPr>
            </a:p>
          </p:txBody>
        </p:sp>
        <p:sp>
          <p:nvSpPr>
            <p:cNvPr id="77858" name="Text Box 32"/>
            <p:cNvSpPr txBox="1">
              <a:spLocks noChangeArrowheads="1"/>
            </p:cNvSpPr>
            <p:nvPr/>
          </p:nvSpPr>
          <p:spPr bwMode="auto">
            <a:xfrm>
              <a:off x="1152" y="2544"/>
              <a:ext cx="438"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操作契约</a:t>
              </a:r>
            </a:p>
          </p:txBody>
        </p:sp>
        <p:pic>
          <p:nvPicPr>
            <p:cNvPr id="77859" name="Picture 33" descr="执行者"/>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4" y="1968"/>
              <a:ext cx="152"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60" name="Text Box 34"/>
            <p:cNvSpPr txBox="1">
              <a:spLocks noChangeArrowheads="1"/>
            </p:cNvSpPr>
            <p:nvPr/>
          </p:nvSpPr>
          <p:spPr bwMode="auto">
            <a:xfrm>
              <a:off x="2160" y="2112"/>
              <a:ext cx="490" cy="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000">
                  <a:solidFill>
                    <a:schemeClr val="tx1"/>
                  </a:solidFill>
                  <a:ea typeface="宋体" panose="02010600030101010101" pitchFamily="2" charset="-122"/>
                </a:rPr>
                <a:t>:Cashier</a:t>
              </a:r>
            </a:p>
          </p:txBody>
        </p:sp>
        <p:sp>
          <p:nvSpPr>
            <p:cNvPr id="77861" name="Rectangle 35"/>
            <p:cNvSpPr>
              <a:spLocks noChangeArrowheads="1"/>
            </p:cNvSpPr>
            <p:nvPr/>
          </p:nvSpPr>
          <p:spPr bwMode="auto">
            <a:xfrm>
              <a:off x="2832" y="1968"/>
              <a:ext cx="432" cy="144"/>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en-US" altLang="zh-CN" sz="1200">
                  <a:solidFill>
                    <a:schemeClr val="tx1"/>
                  </a:solidFill>
                  <a:ea typeface="宋体" panose="02010600030101010101" pitchFamily="2" charset="-122"/>
                </a:rPr>
                <a:t>:System</a:t>
              </a:r>
            </a:p>
          </p:txBody>
        </p:sp>
        <p:sp>
          <p:nvSpPr>
            <p:cNvPr id="77862" name="Text Box 36"/>
            <p:cNvSpPr txBox="1">
              <a:spLocks noChangeArrowheads="1"/>
            </p:cNvSpPr>
            <p:nvPr/>
          </p:nvSpPr>
          <p:spPr bwMode="auto">
            <a:xfrm>
              <a:off x="2304" y="2208"/>
              <a:ext cx="745"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Make New Sale()</a:t>
              </a:r>
            </a:p>
          </p:txBody>
        </p:sp>
        <p:sp>
          <p:nvSpPr>
            <p:cNvPr id="77863" name="Text Box 37"/>
            <p:cNvSpPr txBox="1">
              <a:spLocks noChangeArrowheads="1"/>
            </p:cNvSpPr>
            <p:nvPr/>
          </p:nvSpPr>
          <p:spPr bwMode="auto">
            <a:xfrm>
              <a:off x="2400" y="2352"/>
              <a:ext cx="587" cy="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enter Item</a:t>
              </a:r>
            </a:p>
            <a:p>
              <a:pPr eaLnBrk="1" hangingPunct="1">
                <a:spcBef>
                  <a:spcPct val="0"/>
                </a:spcBef>
                <a:buFontTx/>
                <a:buNone/>
              </a:pPr>
              <a:r>
                <a:rPr kumimoji="0" lang="en-US" altLang="zh-CN" sz="1200">
                  <a:solidFill>
                    <a:schemeClr val="tx1"/>
                  </a:solidFill>
                  <a:ea typeface="宋体" panose="02010600030101010101" pitchFamily="2" charset="-122"/>
                </a:rPr>
                <a:t>( id ,quantity)</a:t>
              </a:r>
            </a:p>
          </p:txBody>
        </p:sp>
        <p:sp>
          <p:nvSpPr>
            <p:cNvPr id="77864" name="Line 38"/>
            <p:cNvSpPr>
              <a:spLocks noChangeShapeType="1"/>
            </p:cNvSpPr>
            <p:nvPr/>
          </p:nvSpPr>
          <p:spPr bwMode="auto">
            <a:xfrm>
              <a:off x="2304" y="2208"/>
              <a:ext cx="0" cy="432"/>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65" name="Line 39"/>
            <p:cNvSpPr>
              <a:spLocks noChangeShapeType="1"/>
            </p:cNvSpPr>
            <p:nvPr/>
          </p:nvSpPr>
          <p:spPr bwMode="auto">
            <a:xfrm>
              <a:off x="3120" y="2160"/>
              <a:ext cx="0" cy="48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66" name="Line 40"/>
            <p:cNvSpPr>
              <a:spLocks noChangeShapeType="1"/>
            </p:cNvSpPr>
            <p:nvPr/>
          </p:nvSpPr>
          <p:spPr bwMode="auto">
            <a:xfrm>
              <a:off x="2304" y="2352"/>
              <a:ext cx="816"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67" name="Line 41"/>
            <p:cNvSpPr>
              <a:spLocks noChangeShapeType="1"/>
            </p:cNvSpPr>
            <p:nvPr/>
          </p:nvSpPr>
          <p:spPr bwMode="auto">
            <a:xfrm>
              <a:off x="2304" y="2496"/>
              <a:ext cx="816"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68" name="Text Box 42"/>
            <p:cNvSpPr txBox="1">
              <a:spLocks noChangeArrowheads="1"/>
            </p:cNvSpPr>
            <p:nvPr/>
          </p:nvSpPr>
          <p:spPr bwMode="auto">
            <a:xfrm>
              <a:off x="2400" y="2640"/>
              <a:ext cx="610"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50000"/>
                </a:spcBef>
                <a:buFontTx/>
                <a:buNone/>
              </a:pPr>
              <a:r>
                <a:rPr kumimoji="0" lang="zh-CN" altLang="en-US" sz="1200">
                  <a:solidFill>
                    <a:schemeClr val="tx1"/>
                  </a:solidFill>
                  <a:ea typeface="宋体" panose="02010600030101010101" pitchFamily="2" charset="-122"/>
                </a:rPr>
                <a:t>系统顺序图</a:t>
              </a:r>
            </a:p>
          </p:txBody>
        </p:sp>
        <p:sp>
          <p:nvSpPr>
            <p:cNvPr id="77869" name="Line 43"/>
            <p:cNvSpPr>
              <a:spLocks noChangeShapeType="1"/>
            </p:cNvSpPr>
            <p:nvPr/>
          </p:nvSpPr>
          <p:spPr bwMode="auto">
            <a:xfrm flipH="1">
              <a:off x="1776" y="2400"/>
              <a:ext cx="48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70" name="Text Box 44"/>
            <p:cNvSpPr txBox="1">
              <a:spLocks noChangeArrowheads="1"/>
            </p:cNvSpPr>
            <p:nvPr/>
          </p:nvSpPr>
          <p:spPr bwMode="auto">
            <a:xfrm>
              <a:off x="1776" y="2208"/>
              <a:ext cx="438"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系统操作</a:t>
              </a:r>
            </a:p>
          </p:txBody>
        </p:sp>
        <p:pic>
          <p:nvPicPr>
            <p:cNvPr id="77871" name="Picture 45" descr="文本图}"/>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8" y="1296"/>
              <a:ext cx="384" cy="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72" name="Text Box 46"/>
            <p:cNvSpPr txBox="1">
              <a:spLocks noChangeArrowheads="1"/>
            </p:cNvSpPr>
            <p:nvPr/>
          </p:nvSpPr>
          <p:spPr bwMode="auto">
            <a:xfrm>
              <a:off x="4262" y="1169"/>
              <a:ext cx="270" cy="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设想</a:t>
              </a:r>
            </a:p>
          </p:txBody>
        </p:sp>
        <p:pic>
          <p:nvPicPr>
            <p:cNvPr id="77873" name="Picture 47" descr="文本图}"/>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0" y="1920"/>
              <a:ext cx="336" cy="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74" name="Text Box 48"/>
            <p:cNvSpPr txBox="1">
              <a:spLocks noChangeArrowheads="1"/>
            </p:cNvSpPr>
            <p:nvPr/>
          </p:nvSpPr>
          <p:spPr bwMode="auto">
            <a:xfrm>
              <a:off x="4262" y="1745"/>
              <a:ext cx="354" cy="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词汇表</a:t>
              </a:r>
            </a:p>
          </p:txBody>
        </p:sp>
        <p:pic>
          <p:nvPicPr>
            <p:cNvPr id="77875" name="Picture 49" descr="文本图}"/>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0" y="2496"/>
              <a:ext cx="336" cy="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76" name="Text Box 50"/>
            <p:cNvSpPr txBox="1">
              <a:spLocks noChangeArrowheads="1"/>
            </p:cNvSpPr>
            <p:nvPr/>
          </p:nvSpPr>
          <p:spPr bwMode="auto">
            <a:xfrm>
              <a:off x="4176" y="2304"/>
              <a:ext cx="690"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补充性规格说明</a:t>
              </a:r>
            </a:p>
          </p:txBody>
        </p:sp>
        <p:sp>
          <p:nvSpPr>
            <p:cNvPr id="77877" name="Arc 51"/>
            <p:cNvSpPr>
              <a:spLocks/>
            </p:cNvSpPr>
            <p:nvPr/>
          </p:nvSpPr>
          <p:spPr bwMode="auto">
            <a:xfrm flipV="1">
              <a:off x="3168" y="913"/>
              <a:ext cx="331" cy="432"/>
            </a:xfrm>
            <a:custGeom>
              <a:avLst/>
              <a:gdLst>
                <a:gd name="T0" fmla="*/ 0 w 21248"/>
                <a:gd name="T1" fmla="*/ 0 h 21600"/>
                <a:gd name="T2" fmla="*/ 0 w 21248"/>
                <a:gd name="T3" fmla="*/ 0 h 21600"/>
                <a:gd name="T4" fmla="*/ 0 w 21248"/>
                <a:gd name="T5" fmla="*/ 0 h 21600"/>
                <a:gd name="T6" fmla="*/ 0 60000 65536"/>
                <a:gd name="T7" fmla="*/ 0 60000 65536"/>
                <a:gd name="T8" fmla="*/ 0 60000 65536"/>
              </a:gdLst>
              <a:ahLst/>
              <a:cxnLst>
                <a:cxn ang="T6">
                  <a:pos x="T0" y="T1"/>
                </a:cxn>
                <a:cxn ang="T7">
                  <a:pos x="T2" y="T3"/>
                </a:cxn>
                <a:cxn ang="T8">
                  <a:pos x="T4" y="T5"/>
                </a:cxn>
              </a:cxnLst>
              <a:rect l="0" t="0" r="r" b="b"/>
              <a:pathLst>
                <a:path w="21248" h="21600" fill="none" extrusionOk="0">
                  <a:moveTo>
                    <a:pt x="0" y="0"/>
                  </a:moveTo>
                  <a:cubicBezTo>
                    <a:pt x="10430" y="0"/>
                    <a:pt x="19371" y="7453"/>
                    <a:pt x="21247" y="17714"/>
                  </a:cubicBezTo>
                </a:path>
                <a:path w="21248" h="21600" stroke="0" extrusionOk="0">
                  <a:moveTo>
                    <a:pt x="0" y="0"/>
                  </a:moveTo>
                  <a:cubicBezTo>
                    <a:pt x="10430" y="0"/>
                    <a:pt x="19371" y="7453"/>
                    <a:pt x="21247" y="17714"/>
                  </a:cubicBezTo>
                  <a:lnTo>
                    <a:pt x="0" y="21600"/>
                  </a:lnTo>
                  <a:lnTo>
                    <a:pt x="0" y="0"/>
                  </a:lnTo>
                  <a:close/>
                </a:path>
              </a:pathLst>
            </a:custGeom>
            <a:noFill/>
            <a:ln w="9525">
              <a:solidFill>
                <a:schemeClr val="tx1"/>
              </a:solidFill>
              <a:round/>
              <a:headEn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7878" name="Text Box 52"/>
            <p:cNvSpPr txBox="1">
              <a:spLocks noChangeArrowheads="1"/>
            </p:cNvSpPr>
            <p:nvPr/>
          </p:nvSpPr>
          <p:spPr bwMode="auto">
            <a:xfrm>
              <a:off x="2928" y="1008"/>
              <a:ext cx="775"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对象，属性，关联</a:t>
              </a:r>
            </a:p>
          </p:txBody>
        </p:sp>
        <p:sp>
          <p:nvSpPr>
            <p:cNvPr id="77879" name="Arc 53"/>
            <p:cNvSpPr>
              <a:spLocks/>
            </p:cNvSpPr>
            <p:nvPr/>
          </p:nvSpPr>
          <p:spPr bwMode="auto">
            <a:xfrm flipV="1">
              <a:off x="3264" y="1392"/>
              <a:ext cx="1104" cy="9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lnTo>
                    <a:pt x="0" y="0"/>
                  </a:lnTo>
                  <a:close/>
                </a:path>
              </a:pathLst>
            </a:custGeom>
            <a:noFill/>
            <a:ln w="9525">
              <a:solidFill>
                <a:schemeClr val="tx1"/>
              </a:solidFill>
              <a:round/>
              <a:headEn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7880" name="Arc 54"/>
            <p:cNvSpPr>
              <a:spLocks/>
            </p:cNvSpPr>
            <p:nvPr/>
          </p:nvSpPr>
          <p:spPr bwMode="auto">
            <a:xfrm rot="-10537184">
              <a:off x="3168" y="1680"/>
              <a:ext cx="1163" cy="240"/>
            </a:xfrm>
            <a:custGeom>
              <a:avLst/>
              <a:gdLst>
                <a:gd name="T0" fmla="*/ 0 w 20951"/>
                <a:gd name="T1" fmla="*/ 0 h 21600"/>
                <a:gd name="T2" fmla="*/ 0 w 20951"/>
                <a:gd name="T3" fmla="*/ 0 h 21600"/>
                <a:gd name="T4" fmla="*/ 0 w 20951"/>
                <a:gd name="T5" fmla="*/ 0 h 21600"/>
                <a:gd name="T6" fmla="*/ 0 60000 65536"/>
                <a:gd name="T7" fmla="*/ 0 60000 65536"/>
                <a:gd name="T8" fmla="*/ 0 60000 65536"/>
              </a:gdLst>
              <a:ahLst/>
              <a:cxnLst>
                <a:cxn ang="T6">
                  <a:pos x="T0" y="T1"/>
                </a:cxn>
                <a:cxn ang="T7">
                  <a:pos x="T2" y="T3"/>
                </a:cxn>
                <a:cxn ang="T8">
                  <a:pos x="T4" y="T5"/>
                </a:cxn>
              </a:cxnLst>
              <a:rect l="0" t="0" r="r" b="b"/>
              <a:pathLst>
                <a:path w="20951" h="21600" fill="none" extrusionOk="0">
                  <a:moveTo>
                    <a:pt x="0" y="0"/>
                  </a:moveTo>
                  <a:cubicBezTo>
                    <a:pt x="9906" y="0"/>
                    <a:pt x="18542" y="6738"/>
                    <a:pt x="20951" y="16346"/>
                  </a:cubicBezTo>
                </a:path>
                <a:path w="20951" h="21600" stroke="0" extrusionOk="0">
                  <a:moveTo>
                    <a:pt x="0" y="0"/>
                  </a:moveTo>
                  <a:cubicBezTo>
                    <a:pt x="9906" y="0"/>
                    <a:pt x="18542" y="6738"/>
                    <a:pt x="20951" y="16346"/>
                  </a:cubicBezTo>
                  <a:lnTo>
                    <a:pt x="0" y="21600"/>
                  </a:lnTo>
                  <a:lnTo>
                    <a:pt x="0" y="0"/>
                  </a:lnTo>
                  <a:close/>
                </a:path>
              </a:pathLst>
            </a:custGeom>
            <a:noFill/>
            <a:ln w="9525">
              <a:solidFill>
                <a:schemeClr val="tx1"/>
              </a:solidFill>
              <a:round/>
              <a:headEnd type="triangle" w="med" len="me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7881" name="Arc 55"/>
            <p:cNvSpPr>
              <a:spLocks/>
            </p:cNvSpPr>
            <p:nvPr/>
          </p:nvSpPr>
          <p:spPr bwMode="auto">
            <a:xfrm rot="10800000">
              <a:off x="3264" y="2496"/>
              <a:ext cx="1056" cy="240"/>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lnTo>
                    <a:pt x="0" y="0"/>
                  </a:lnTo>
                  <a:close/>
                </a:path>
              </a:pathLst>
            </a:custGeom>
            <a:noFill/>
            <a:ln w="9525">
              <a:solidFill>
                <a:schemeClr val="tx1"/>
              </a:solidFill>
              <a:round/>
              <a:headEnd type="triangle" w="med" len="me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7882" name="Text Box 56"/>
            <p:cNvSpPr txBox="1">
              <a:spLocks noChangeArrowheads="1"/>
            </p:cNvSpPr>
            <p:nvPr/>
          </p:nvSpPr>
          <p:spPr bwMode="auto">
            <a:xfrm>
              <a:off x="3408" y="1248"/>
              <a:ext cx="912"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范围，目标，</a:t>
              </a:r>
            </a:p>
            <a:p>
              <a:pPr eaLnBrk="1" hangingPunct="1">
                <a:spcBef>
                  <a:spcPct val="0"/>
                </a:spcBef>
                <a:buFontTx/>
                <a:buNone/>
              </a:pPr>
              <a:r>
                <a:rPr kumimoji="0" lang="zh-CN" altLang="en-US" sz="1200">
                  <a:solidFill>
                    <a:schemeClr val="tx1"/>
                  </a:solidFill>
                  <a:ea typeface="宋体" panose="02010600030101010101" pitchFamily="2" charset="-122"/>
                </a:rPr>
                <a:t>参与者，特性</a:t>
              </a:r>
            </a:p>
          </p:txBody>
        </p:sp>
        <p:sp>
          <p:nvSpPr>
            <p:cNvPr id="77883" name="Text Box 57"/>
            <p:cNvSpPr txBox="1">
              <a:spLocks noChangeArrowheads="1"/>
            </p:cNvSpPr>
            <p:nvPr/>
          </p:nvSpPr>
          <p:spPr bwMode="auto">
            <a:xfrm>
              <a:off x="3312" y="1824"/>
              <a:ext cx="774" cy="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术语，属性，验证</a:t>
              </a:r>
            </a:p>
          </p:txBody>
        </p:sp>
        <p:sp>
          <p:nvSpPr>
            <p:cNvPr id="77884" name="Text Box 58"/>
            <p:cNvSpPr txBox="1">
              <a:spLocks noChangeArrowheads="1"/>
            </p:cNvSpPr>
            <p:nvPr/>
          </p:nvSpPr>
          <p:spPr bwMode="auto">
            <a:xfrm>
              <a:off x="3408" y="2544"/>
              <a:ext cx="606"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非功能性需求</a:t>
              </a:r>
            </a:p>
            <a:p>
              <a:pPr eaLnBrk="1" hangingPunct="1">
                <a:spcBef>
                  <a:spcPct val="0"/>
                </a:spcBef>
                <a:buFontTx/>
                <a:buNone/>
              </a:pPr>
              <a:r>
                <a:rPr kumimoji="0" lang="zh-CN" altLang="en-US" sz="1200">
                  <a:solidFill>
                    <a:schemeClr val="tx1"/>
                  </a:solidFill>
                  <a:ea typeface="宋体" panose="02010600030101010101" pitchFamily="2" charset="-122"/>
                </a:rPr>
                <a:t>质量属性</a:t>
              </a:r>
            </a:p>
          </p:txBody>
        </p:sp>
        <p:sp>
          <p:nvSpPr>
            <p:cNvPr id="77885" name="AutoShape 59"/>
            <p:cNvSpPr>
              <a:spLocks noChangeArrowheads="1"/>
            </p:cNvSpPr>
            <p:nvPr/>
          </p:nvSpPr>
          <p:spPr bwMode="auto">
            <a:xfrm>
              <a:off x="912" y="2928"/>
              <a:ext cx="4032" cy="624"/>
            </a:xfrm>
            <a:prstGeom prst="roundRect">
              <a:avLst>
                <a:gd name="adj" fmla="val 16667"/>
              </a:avLst>
            </a:prstGeom>
            <a:solidFill>
              <a:schemeClr val="bg1"/>
            </a:solidFill>
            <a:ln w="317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endParaRPr kumimoji="0" lang="zh-CN" altLang="en-US" sz="1800">
                <a:solidFill>
                  <a:schemeClr val="tx1"/>
                </a:solidFill>
                <a:ea typeface="宋体" panose="02010600030101010101" pitchFamily="2" charset="-122"/>
              </a:endParaRPr>
            </a:p>
          </p:txBody>
        </p:sp>
        <p:sp>
          <p:nvSpPr>
            <p:cNvPr id="77886" name="Rectangle 60"/>
            <p:cNvSpPr>
              <a:spLocks noChangeArrowheads="1"/>
            </p:cNvSpPr>
            <p:nvPr/>
          </p:nvSpPr>
          <p:spPr bwMode="auto">
            <a:xfrm>
              <a:off x="1680" y="2928"/>
              <a:ext cx="576" cy="144"/>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en-US" altLang="zh-CN" sz="1200">
                  <a:solidFill>
                    <a:schemeClr val="tx1"/>
                  </a:solidFill>
                  <a:ea typeface="宋体" panose="02010600030101010101" pitchFamily="2" charset="-122"/>
                </a:rPr>
                <a:t>:Register</a:t>
              </a:r>
            </a:p>
          </p:txBody>
        </p:sp>
        <p:sp>
          <p:nvSpPr>
            <p:cNvPr id="77887" name="Rectangle 61"/>
            <p:cNvSpPr>
              <a:spLocks noChangeArrowheads="1"/>
            </p:cNvSpPr>
            <p:nvPr/>
          </p:nvSpPr>
          <p:spPr bwMode="auto">
            <a:xfrm>
              <a:off x="2976" y="2928"/>
              <a:ext cx="768" cy="192"/>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en-US" altLang="zh-CN" sz="1200">
                  <a:solidFill>
                    <a:schemeClr val="tx1"/>
                  </a:solidFill>
                  <a:ea typeface="宋体" panose="02010600030101010101" pitchFamily="2" charset="-122"/>
                </a:rPr>
                <a:t>:Product Catalog</a:t>
              </a:r>
            </a:p>
          </p:txBody>
        </p:sp>
        <p:sp>
          <p:nvSpPr>
            <p:cNvPr id="77888" name="Rectangle 62"/>
            <p:cNvSpPr>
              <a:spLocks noChangeArrowheads="1"/>
            </p:cNvSpPr>
            <p:nvPr/>
          </p:nvSpPr>
          <p:spPr bwMode="auto">
            <a:xfrm>
              <a:off x="4176" y="2928"/>
              <a:ext cx="384" cy="144"/>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en-US" altLang="zh-CN" sz="1200">
                  <a:solidFill>
                    <a:schemeClr val="tx1"/>
                  </a:solidFill>
                  <a:ea typeface="宋体" panose="02010600030101010101" pitchFamily="2" charset="-122"/>
                </a:rPr>
                <a:t>:Sale</a:t>
              </a:r>
            </a:p>
          </p:txBody>
        </p:sp>
        <p:sp>
          <p:nvSpPr>
            <p:cNvPr id="77889" name="Text Box 63"/>
            <p:cNvSpPr txBox="1">
              <a:spLocks noChangeArrowheads="1"/>
            </p:cNvSpPr>
            <p:nvPr/>
          </p:nvSpPr>
          <p:spPr bwMode="auto">
            <a:xfrm>
              <a:off x="2400" y="2928"/>
              <a:ext cx="438"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设计类型</a:t>
              </a:r>
            </a:p>
          </p:txBody>
        </p:sp>
        <p:sp>
          <p:nvSpPr>
            <p:cNvPr id="77890" name="Text Box 64"/>
            <p:cNvSpPr txBox="1">
              <a:spLocks noChangeArrowheads="1"/>
            </p:cNvSpPr>
            <p:nvPr/>
          </p:nvSpPr>
          <p:spPr bwMode="auto">
            <a:xfrm>
              <a:off x="1008" y="3072"/>
              <a:ext cx="764" cy="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    Enter Item</a:t>
              </a:r>
            </a:p>
            <a:p>
              <a:pPr eaLnBrk="1" hangingPunct="1">
                <a:spcBef>
                  <a:spcPct val="0"/>
                </a:spcBef>
                <a:buFontTx/>
                <a:buNone/>
              </a:pPr>
              <a:r>
                <a:rPr kumimoji="0" lang="en-US" altLang="zh-CN" sz="1200">
                  <a:solidFill>
                    <a:schemeClr val="tx1"/>
                  </a:solidFill>
                  <a:ea typeface="宋体" panose="02010600030101010101" pitchFamily="2" charset="-122"/>
                </a:rPr>
                <a:t> (itemID, quantity)</a:t>
              </a:r>
            </a:p>
          </p:txBody>
        </p:sp>
        <p:sp>
          <p:nvSpPr>
            <p:cNvPr id="77891" name="Line 65"/>
            <p:cNvSpPr>
              <a:spLocks noChangeShapeType="1"/>
            </p:cNvSpPr>
            <p:nvPr/>
          </p:nvSpPr>
          <p:spPr bwMode="auto">
            <a:xfrm>
              <a:off x="1056" y="3216"/>
              <a:ext cx="768" cy="0"/>
            </a:xfrm>
            <a:prstGeom prst="line">
              <a:avLst/>
            </a:prstGeom>
            <a:noFill/>
            <a:ln w="9525">
              <a:solidFill>
                <a:schemeClr val="tx1"/>
              </a:solidFill>
              <a:round/>
              <a:headEnd type="oval"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92" name="Line 66"/>
            <p:cNvSpPr>
              <a:spLocks noChangeShapeType="1"/>
            </p:cNvSpPr>
            <p:nvPr/>
          </p:nvSpPr>
          <p:spPr bwMode="auto">
            <a:xfrm>
              <a:off x="1824" y="3072"/>
              <a:ext cx="0" cy="48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93" name="Line 67"/>
            <p:cNvSpPr>
              <a:spLocks noChangeShapeType="1"/>
            </p:cNvSpPr>
            <p:nvPr/>
          </p:nvSpPr>
          <p:spPr bwMode="auto">
            <a:xfrm>
              <a:off x="3504" y="3120"/>
              <a:ext cx="0" cy="432"/>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94" name="Text Box 68"/>
            <p:cNvSpPr txBox="1">
              <a:spLocks noChangeArrowheads="1"/>
            </p:cNvSpPr>
            <p:nvPr/>
          </p:nvSpPr>
          <p:spPr bwMode="auto">
            <a:xfrm>
              <a:off x="1968" y="3168"/>
              <a:ext cx="1237" cy="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Spec=getProductSpec(itemID)</a:t>
              </a:r>
            </a:p>
          </p:txBody>
        </p:sp>
        <p:sp>
          <p:nvSpPr>
            <p:cNvPr id="77895" name="Line 69"/>
            <p:cNvSpPr>
              <a:spLocks noChangeShapeType="1"/>
            </p:cNvSpPr>
            <p:nvPr/>
          </p:nvSpPr>
          <p:spPr bwMode="auto">
            <a:xfrm>
              <a:off x="1824" y="3312"/>
              <a:ext cx="168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96" name="Line 70"/>
            <p:cNvSpPr>
              <a:spLocks noChangeShapeType="1"/>
            </p:cNvSpPr>
            <p:nvPr/>
          </p:nvSpPr>
          <p:spPr bwMode="auto">
            <a:xfrm>
              <a:off x="4368" y="3072"/>
              <a:ext cx="0" cy="48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97" name="Line 71"/>
            <p:cNvSpPr>
              <a:spLocks noChangeShapeType="1"/>
            </p:cNvSpPr>
            <p:nvPr/>
          </p:nvSpPr>
          <p:spPr bwMode="auto">
            <a:xfrm>
              <a:off x="1824" y="3456"/>
              <a:ext cx="2544"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98" name="Text Box 72"/>
            <p:cNvSpPr txBox="1">
              <a:spLocks noChangeArrowheads="1"/>
            </p:cNvSpPr>
            <p:nvPr/>
          </p:nvSpPr>
          <p:spPr bwMode="auto">
            <a:xfrm>
              <a:off x="2064" y="3312"/>
              <a:ext cx="1113"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en-US" altLang="zh-CN" sz="1200">
                  <a:solidFill>
                    <a:schemeClr val="tx1"/>
                  </a:solidFill>
                  <a:ea typeface="宋体" panose="02010600030101010101" pitchFamily="2" charset="-122"/>
                </a:rPr>
                <a:t>addLineItem(spec,quantity)</a:t>
              </a:r>
            </a:p>
          </p:txBody>
        </p:sp>
        <p:sp>
          <p:nvSpPr>
            <p:cNvPr id="77899" name="Freeform 73"/>
            <p:cNvSpPr>
              <a:spLocks/>
            </p:cNvSpPr>
            <p:nvPr/>
          </p:nvSpPr>
          <p:spPr bwMode="auto">
            <a:xfrm>
              <a:off x="624" y="2208"/>
              <a:ext cx="288" cy="912"/>
            </a:xfrm>
            <a:custGeom>
              <a:avLst/>
              <a:gdLst>
                <a:gd name="T0" fmla="*/ 498 w 240"/>
                <a:gd name="T1" fmla="*/ 0 h 1008"/>
                <a:gd name="T2" fmla="*/ 0 w 240"/>
                <a:gd name="T3" fmla="*/ 290 h 1008"/>
                <a:gd name="T4" fmla="*/ 498 w 240"/>
                <a:gd name="T5" fmla="*/ 675 h 1008"/>
                <a:gd name="T6" fmla="*/ 0 60000 65536"/>
                <a:gd name="T7" fmla="*/ 0 60000 65536"/>
                <a:gd name="T8" fmla="*/ 0 60000 65536"/>
              </a:gdLst>
              <a:ahLst/>
              <a:cxnLst>
                <a:cxn ang="T6">
                  <a:pos x="T0" y="T1"/>
                </a:cxn>
                <a:cxn ang="T7">
                  <a:pos x="T2" y="T3"/>
                </a:cxn>
                <a:cxn ang="T8">
                  <a:pos x="T4" y="T5"/>
                </a:cxn>
              </a:cxnLst>
              <a:rect l="0" t="0" r="r" b="b"/>
              <a:pathLst>
                <a:path w="240" h="1008">
                  <a:moveTo>
                    <a:pt x="240" y="0"/>
                  </a:moveTo>
                  <a:cubicBezTo>
                    <a:pt x="120" y="132"/>
                    <a:pt x="0" y="264"/>
                    <a:pt x="0" y="432"/>
                  </a:cubicBezTo>
                  <a:cubicBezTo>
                    <a:pt x="0" y="600"/>
                    <a:pt x="200" y="912"/>
                    <a:pt x="240" y="1008"/>
                  </a:cubicBezTo>
                </a:path>
              </a:pathLst>
            </a:custGeom>
            <a:noFill/>
            <a:ln w="9525" cap="flat">
              <a:solidFill>
                <a:schemeClr val="tx1"/>
              </a:solidFill>
              <a:prstDash val="dashDot"/>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900" name="Text Box 74"/>
            <p:cNvSpPr txBox="1">
              <a:spLocks noChangeArrowheads="1"/>
            </p:cNvSpPr>
            <p:nvPr/>
          </p:nvSpPr>
          <p:spPr bwMode="auto">
            <a:xfrm>
              <a:off x="614" y="624"/>
              <a:ext cx="494" cy="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400">
                  <a:solidFill>
                    <a:schemeClr val="tx1"/>
                  </a:solidFill>
                  <a:ea typeface="宋体" panose="02010600030101010101" pitchFamily="2" charset="-122"/>
                </a:rPr>
                <a:t>业务建模</a:t>
              </a:r>
            </a:p>
          </p:txBody>
        </p:sp>
        <p:sp>
          <p:nvSpPr>
            <p:cNvPr id="77901" name="Text Box 75"/>
            <p:cNvSpPr txBox="1">
              <a:spLocks noChangeArrowheads="1"/>
            </p:cNvSpPr>
            <p:nvPr/>
          </p:nvSpPr>
          <p:spPr bwMode="auto">
            <a:xfrm>
              <a:off x="432" y="1680"/>
              <a:ext cx="432" cy="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400">
                  <a:solidFill>
                    <a:schemeClr val="tx1"/>
                  </a:solidFill>
                  <a:ea typeface="宋体" panose="02010600030101010101" pitchFamily="2" charset="-122"/>
                </a:rPr>
                <a:t>需求</a:t>
              </a:r>
            </a:p>
          </p:txBody>
        </p:sp>
        <p:sp>
          <p:nvSpPr>
            <p:cNvPr id="77902" name="Text Box 76"/>
            <p:cNvSpPr txBox="1">
              <a:spLocks noChangeArrowheads="1"/>
            </p:cNvSpPr>
            <p:nvPr/>
          </p:nvSpPr>
          <p:spPr bwMode="auto">
            <a:xfrm>
              <a:off x="470" y="3216"/>
              <a:ext cx="298" cy="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400">
                  <a:solidFill>
                    <a:schemeClr val="tx1"/>
                  </a:solidFill>
                  <a:ea typeface="宋体" panose="02010600030101010101" pitchFamily="2" charset="-122"/>
                </a:rPr>
                <a:t>设计</a:t>
              </a:r>
            </a:p>
          </p:txBody>
        </p:sp>
        <p:sp>
          <p:nvSpPr>
            <p:cNvPr id="77903" name="Text Box 77"/>
            <p:cNvSpPr txBox="1">
              <a:spLocks noChangeArrowheads="1"/>
            </p:cNvSpPr>
            <p:nvPr/>
          </p:nvSpPr>
          <p:spPr bwMode="auto">
            <a:xfrm>
              <a:off x="2246" y="3525"/>
              <a:ext cx="976" cy="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eaLnBrk="1" hangingPunct="1">
                <a:spcBef>
                  <a:spcPct val="0"/>
                </a:spcBef>
                <a:buFontTx/>
                <a:buNone/>
              </a:pPr>
              <a:r>
                <a:rPr kumimoji="0" lang="zh-CN" altLang="en-US" sz="1200">
                  <a:solidFill>
                    <a:schemeClr val="tx1"/>
                  </a:solidFill>
                  <a:ea typeface="宋体" panose="02010600030101010101" pitchFamily="2" charset="-122"/>
                </a:rPr>
                <a:t>图</a:t>
              </a:r>
              <a:r>
                <a:rPr kumimoji="0" lang="en-US" altLang="zh-CN" sz="1200">
                  <a:solidFill>
                    <a:schemeClr val="tx1"/>
                  </a:solidFill>
                  <a:ea typeface="宋体" panose="02010600030101010101" pitchFamily="2" charset="-122"/>
                </a:rPr>
                <a:t>6-1  UP</a:t>
              </a:r>
              <a:r>
                <a:rPr kumimoji="0" lang="zh-CN" altLang="en-US" sz="1200">
                  <a:solidFill>
                    <a:schemeClr val="tx1"/>
                  </a:solidFill>
                  <a:ea typeface="宋体" panose="02010600030101010101" pitchFamily="2" charset="-122"/>
                </a:rPr>
                <a:t>制品影响示例</a:t>
              </a:r>
            </a:p>
          </p:txBody>
        </p:sp>
      </p:grpSp>
    </p:spTree>
  </p:cSld>
  <p:clrMapOvr>
    <a:masterClrMapping/>
  </p:clrMapOvr>
  <p:transition advTm="83865"/>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3" name="Rectangle 5">
            <a:extLst>
              <a:ext uri="{FF2B5EF4-FFF2-40B4-BE49-F238E27FC236}">
                <a16:creationId xmlns:a16="http://schemas.microsoft.com/office/drawing/2014/main" id="{B1E09ABA-D6C9-415D-ACE0-55C57DFDFC15}"/>
              </a:ext>
            </a:extLst>
          </p:cNvPr>
          <p:cNvSpPr>
            <a:spLocks noChangeArrowheads="1"/>
          </p:cNvSpPr>
          <p:nvPr/>
        </p:nvSpPr>
        <p:spPr bwMode="auto">
          <a:xfrm>
            <a:off x="290513" y="844550"/>
            <a:ext cx="8591550" cy="2016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defTabSz="574675">
              <a:defRPr kumimoji="1" sz="2400">
                <a:solidFill>
                  <a:schemeClr val="tx1"/>
                </a:solidFill>
                <a:latin typeface="Times New Roman" panose="02020603050405020304" pitchFamily="18" charset="0"/>
                <a:ea typeface="宋体" panose="02010600030101010101" pitchFamily="2" charset="-122"/>
              </a:defRPr>
            </a:lvl1pPr>
            <a:lvl2pPr marL="742950" indent="-285750" defTabSz="574675">
              <a:defRPr kumimoji="1" sz="2400">
                <a:solidFill>
                  <a:schemeClr val="tx1"/>
                </a:solidFill>
                <a:latin typeface="Times New Roman" panose="02020603050405020304" pitchFamily="18" charset="0"/>
                <a:ea typeface="宋体" panose="02010600030101010101" pitchFamily="2" charset="-122"/>
              </a:defRPr>
            </a:lvl2pPr>
            <a:lvl3pPr marL="1143000" indent="-228600" defTabSz="574675">
              <a:defRPr kumimoji="1" sz="2400">
                <a:solidFill>
                  <a:schemeClr val="tx1"/>
                </a:solidFill>
                <a:latin typeface="Times New Roman" panose="02020603050405020304" pitchFamily="18" charset="0"/>
                <a:ea typeface="宋体" panose="02010600030101010101" pitchFamily="2" charset="-122"/>
              </a:defRPr>
            </a:lvl3pPr>
            <a:lvl4pPr marL="1600200" indent="-228600" defTabSz="574675">
              <a:defRPr kumimoji="1" sz="2400">
                <a:solidFill>
                  <a:schemeClr val="tx1"/>
                </a:solidFill>
                <a:latin typeface="Times New Roman" panose="02020603050405020304" pitchFamily="18" charset="0"/>
                <a:ea typeface="宋体" panose="02010600030101010101" pitchFamily="2" charset="-122"/>
              </a:defRPr>
            </a:lvl4pPr>
            <a:lvl5pPr marL="2057400" indent="-228600" defTabSz="574675">
              <a:defRPr kumimoji="1" sz="2400">
                <a:solidFill>
                  <a:schemeClr val="tx1"/>
                </a:solidFill>
                <a:latin typeface="Times New Roman" panose="02020603050405020304" pitchFamily="18" charset="0"/>
                <a:ea typeface="宋体" panose="02010600030101010101" pitchFamily="2" charset="-122"/>
              </a:defRPr>
            </a:lvl5pPr>
            <a:lvl6pPr marL="2514600" indent="-228600" defTabSz="574675"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defTabSz="574675"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defTabSz="574675"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defTabSz="574675"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just">
              <a:lnSpc>
                <a:spcPct val="95000"/>
              </a:lnSpc>
              <a:spcBef>
                <a:spcPct val="20000"/>
              </a:spcBef>
            </a:pPr>
            <a:r>
              <a:rPr lang="zh-CN" altLang="en-US" b="1" dirty="0">
                <a:solidFill>
                  <a:srgbClr val="FFFFFF"/>
                </a:solidFill>
                <a:latin typeface="楷体_GB2312" pitchFamily="49" charset="-122"/>
                <a:ea typeface="楷体_GB2312" pitchFamily="49" charset="-122"/>
              </a:rPr>
              <a:t>　　</a:t>
            </a:r>
            <a:r>
              <a:rPr lang="zh-CN" altLang="en-US" b="1" dirty="0">
                <a:latin typeface="楷体_GB2312" pitchFamily="49" charset="-122"/>
                <a:ea typeface="楷体_GB2312" pitchFamily="49" charset="-122"/>
              </a:rPr>
              <a:t>用例图描述了系统的功能需求，它是从执行者的角度来理解系统，由</a:t>
            </a:r>
            <a:r>
              <a:rPr lang="zh-CN" altLang="en-US" b="1" dirty="0">
                <a:ea typeface="楷体_GB2312" pitchFamily="49" charset="-122"/>
              </a:rPr>
              <a:t>“</a:t>
            </a:r>
            <a:r>
              <a:rPr lang="zh-CN" altLang="en-US" b="1" dirty="0">
                <a:latin typeface="楷体_GB2312" pitchFamily="49" charset="-122"/>
                <a:ea typeface="楷体_GB2312" pitchFamily="49" charset="-122"/>
              </a:rPr>
              <a:t>执行者</a:t>
            </a:r>
            <a:r>
              <a:rPr lang="zh-CN" altLang="en-US" b="1" dirty="0">
                <a:ea typeface="楷体_GB2312" pitchFamily="49" charset="-122"/>
              </a:rPr>
              <a:t>”</a:t>
            </a:r>
            <a:r>
              <a:rPr lang="zh-CN" altLang="en-US" b="1" dirty="0">
                <a:latin typeface="楷体_GB2312" pitchFamily="49" charset="-122"/>
                <a:ea typeface="楷体_GB2312" pitchFamily="49" charset="-122"/>
              </a:rPr>
              <a:t>、</a:t>
            </a:r>
            <a:r>
              <a:rPr lang="zh-CN" altLang="en-US" b="1" dirty="0">
                <a:ea typeface="楷体_GB2312" pitchFamily="49" charset="-122"/>
              </a:rPr>
              <a:t>“</a:t>
            </a:r>
            <a:r>
              <a:rPr lang="zh-CN" altLang="en-US" b="1" dirty="0">
                <a:latin typeface="楷体_GB2312" pitchFamily="49" charset="-122"/>
                <a:ea typeface="楷体_GB2312" pitchFamily="49" charset="-122"/>
              </a:rPr>
              <a:t>用例</a:t>
            </a:r>
            <a:r>
              <a:rPr lang="zh-CN" altLang="en-US" b="1" dirty="0">
                <a:ea typeface="楷体_GB2312" pitchFamily="49" charset="-122"/>
              </a:rPr>
              <a:t>”</a:t>
            </a:r>
            <a:r>
              <a:rPr lang="zh-CN" altLang="en-US" b="1" dirty="0">
                <a:latin typeface="楷体_GB2312" pitchFamily="49" charset="-122"/>
                <a:ea typeface="楷体_GB2312" pitchFamily="49" charset="-122"/>
              </a:rPr>
              <a:t>和</a:t>
            </a:r>
            <a:r>
              <a:rPr lang="zh-CN" altLang="en-US" b="1" dirty="0">
                <a:ea typeface="楷体_GB2312" pitchFamily="49" charset="-122"/>
              </a:rPr>
              <a:t>“</a:t>
            </a:r>
            <a:r>
              <a:rPr lang="zh-CN" altLang="en-US" b="1" dirty="0">
                <a:latin typeface="楷体_GB2312" pitchFamily="49" charset="-122"/>
                <a:ea typeface="楷体_GB2312" pitchFamily="49" charset="-122"/>
              </a:rPr>
              <a:t>用例之间的关系</a:t>
            </a:r>
            <a:r>
              <a:rPr lang="zh-CN" altLang="en-US" b="1" dirty="0">
                <a:ea typeface="楷体_GB2312" pitchFamily="49" charset="-122"/>
              </a:rPr>
              <a:t>”</a:t>
            </a:r>
            <a:r>
              <a:rPr lang="en-US" altLang="zh-CN" b="1" dirty="0">
                <a:latin typeface="楷体_GB2312" pitchFamily="49" charset="-122"/>
                <a:ea typeface="楷体_GB2312" pitchFamily="49" charset="-122"/>
              </a:rPr>
              <a:t>3</a:t>
            </a:r>
            <a:r>
              <a:rPr lang="zh-CN" altLang="en-US" b="1" dirty="0">
                <a:latin typeface="楷体_GB2312" pitchFamily="49" charset="-122"/>
                <a:ea typeface="楷体_GB2312" pitchFamily="49" charset="-122"/>
              </a:rPr>
              <a:t>类模型元素构成。</a:t>
            </a:r>
          </a:p>
          <a:p>
            <a:pPr algn="just">
              <a:lnSpc>
                <a:spcPct val="95000"/>
              </a:lnSpc>
              <a:spcBef>
                <a:spcPct val="20000"/>
              </a:spcBef>
            </a:pPr>
            <a:r>
              <a:rPr lang="zh-CN" altLang="en-US" b="1" dirty="0">
                <a:latin typeface="楷体_GB2312" pitchFamily="49" charset="-122"/>
                <a:ea typeface="楷体_GB2312" pitchFamily="49" charset="-122"/>
              </a:rPr>
              <a:t>　　图中还有另外两种类型的连接</a:t>
            </a:r>
            <a:r>
              <a:rPr lang="en-US" altLang="zh-CN" b="1" dirty="0">
                <a:latin typeface="楷体_GB2312" pitchFamily="49" charset="-122"/>
                <a:ea typeface="楷体_GB2312" pitchFamily="49" charset="-122"/>
              </a:rPr>
              <a:t>,</a:t>
            </a:r>
            <a:r>
              <a:rPr lang="zh-CN" altLang="en-US" b="1" dirty="0">
                <a:latin typeface="楷体_GB2312" pitchFamily="49" charset="-122"/>
                <a:ea typeface="楷体_GB2312" pitchFamily="49" charset="-122"/>
              </a:rPr>
              <a:t>即</a:t>
            </a:r>
            <a:r>
              <a:rPr lang="en-US" altLang="zh-CN" b="1" dirty="0">
                <a:latin typeface="楷体_GB2312" pitchFamily="49" charset="-122"/>
                <a:ea typeface="楷体_GB2312" pitchFamily="49" charset="-122"/>
              </a:rPr>
              <a:t>《</a:t>
            </a:r>
            <a:r>
              <a:rPr lang="zh-CN" altLang="en-US" b="1" dirty="0">
                <a:latin typeface="楷体_GB2312" pitchFamily="49" charset="-122"/>
                <a:ea typeface="楷体_GB2312" pitchFamily="49" charset="-122"/>
              </a:rPr>
              <a:t>使用</a:t>
            </a:r>
            <a:r>
              <a:rPr lang="en-US" altLang="zh-CN" b="1" dirty="0">
                <a:latin typeface="楷体_GB2312" pitchFamily="49" charset="-122"/>
                <a:ea typeface="楷体_GB2312" pitchFamily="49" charset="-122"/>
              </a:rPr>
              <a:t>》</a:t>
            </a:r>
            <a:r>
              <a:rPr lang="zh-CN" altLang="en-US" b="1" dirty="0">
                <a:latin typeface="楷体_GB2312" pitchFamily="49" charset="-122"/>
                <a:ea typeface="楷体_GB2312" pitchFamily="49" charset="-122"/>
              </a:rPr>
              <a:t>和</a:t>
            </a:r>
            <a:r>
              <a:rPr lang="en-US" altLang="zh-CN" b="1" dirty="0">
                <a:latin typeface="楷体_GB2312" pitchFamily="49" charset="-122"/>
                <a:ea typeface="楷体_GB2312" pitchFamily="49" charset="-122"/>
              </a:rPr>
              <a:t>《</a:t>
            </a:r>
            <a:r>
              <a:rPr lang="zh-CN" altLang="en-US" b="1" dirty="0">
                <a:latin typeface="楷体_GB2312" pitchFamily="49" charset="-122"/>
                <a:ea typeface="楷体_GB2312" pitchFamily="49" charset="-122"/>
              </a:rPr>
              <a:t>扩展</a:t>
            </a:r>
            <a:r>
              <a:rPr lang="en-US" altLang="zh-CN" b="1" dirty="0">
                <a:latin typeface="楷体_GB2312" pitchFamily="49" charset="-122"/>
                <a:ea typeface="楷体_GB2312" pitchFamily="49" charset="-122"/>
              </a:rPr>
              <a:t>》</a:t>
            </a:r>
            <a:r>
              <a:rPr lang="zh-CN" altLang="en-US" b="1" dirty="0">
                <a:latin typeface="楷体_GB2312" pitchFamily="49" charset="-122"/>
                <a:ea typeface="楷体_GB2312" pitchFamily="49" charset="-122"/>
              </a:rPr>
              <a:t>关系，是两种不同形式的泛化关系。 </a:t>
            </a:r>
            <a:r>
              <a:rPr lang="zh-CN" altLang="en-US" b="1" dirty="0">
                <a:solidFill>
                  <a:srgbClr val="FFFFFF"/>
                </a:solidFill>
                <a:latin typeface="楷体_GB2312" pitchFamily="49" charset="-122"/>
                <a:ea typeface="楷体_GB2312" pitchFamily="49" charset="-122"/>
              </a:rPr>
              <a:t>	</a:t>
            </a:r>
          </a:p>
        </p:txBody>
      </p:sp>
      <p:sp>
        <p:nvSpPr>
          <p:cNvPr id="575494" name="Oval 6">
            <a:hlinkClick r:id="" action="ppaction://hlinkshowjump?jump=previousslide"/>
            <a:extLst>
              <a:ext uri="{FF2B5EF4-FFF2-40B4-BE49-F238E27FC236}">
                <a16:creationId xmlns:a16="http://schemas.microsoft.com/office/drawing/2014/main" id="{837FC506-AE64-493D-8A8E-DB8FB4C09B34}"/>
              </a:ext>
            </a:extLst>
          </p:cNvPr>
          <p:cNvSpPr>
            <a:spLocks noChangeArrowheads="1"/>
          </p:cNvSpPr>
          <p:nvPr/>
        </p:nvSpPr>
        <p:spPr bwMode="auto">
          <a:xfrm>
            <a:off x="6356350" y="6365875"/>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
        <p:nvSpPr>
          <p:cNvPr id="575495" name="Oval 7">
            <a:hlinkClick r:id="" action="ppaction://hlinkshowjump?jump=nextslide"/>
            <a:extLst>
              <a:ext uri="{FF2B5EF4-FFF2-40B4-BE49-F238E27FC236}">
                <a16:creationId xmlns:a16="http://schemas.microsoft.com/office/drawing/2014/main" id="{A2641E1D-EAF8-4964-9E69-0F20E5826546}"/>
              </a:ext>
            </a:extLst>
          </p:cNvPr>
          <p:cNvSpPr>
            <a:spLocks noChangeArrowheads="1"/>
          </p:cNvSpPr>
          <p:nvPr/>
        </p:nvSpPr>
        <p:spPr bwMode="auto">
          <a:xfrm>
            <a:off x="7245350" y="6365875"/>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
        <p:nvSpPr>
          <p:cNvPr id="575525" name="Text Box 37">
            <a:extLst>
              <a:ext uri="{FF2B5EF4-FFF2-40B4-BE49-F238E27FC236}">
                <a16:creationId xmlns:a16="http://schemas.microsoft.com/office/drawing/2014/main" id="{3F652C89-6DD1-4643-99FB-7448DD9E4DB8}"/>
              </a:ext>
            </a:extLst>
          </p:cNvPr>
          <p:cNvSpPr txBox="1">
            <a:spLocks noChangeArrowheads="1"/>
          </p:cNvSpPr>
          <p:nvPr/>
        </p:nvSpPr>
        <p:spPr bwMode="auto">
          <a:xfrm>
            <a:off x="449263" y="2830513"/>
            <a:ext cx="8375650" cy="89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20000"/>
              </a:spcBef>
            </a:pPr>
            <a:r>
              <a:rPr kumimoji="1" lang="en-US" altLang="zh-CN" sz="2400" b="1">
                <a:latin typeface="楷体_GB2312" pitchFamily="49" charset="-122"/>
                <a:ea typeface="楷体_GB2312" pitchFamily="49" charset="-122"/>
              </a:rPr>
              <a:t>《Use》</a:t>
            </a:r>
            <a:r>
              <a:rPr kumimoji="1" lang="zh-CN" altLang="en-US" sz="2400" b="1">
                <a:latin typeface="楷体_GB2312" pitchFamily="49" charset="-122"/>
                <a:ea typeface="楷体_GB2312" pitchFamily="49" charset="-122"/>
              </a:rPr>
              <a:t>表示一个用例使用另一个用例。</a:t>
            </a:r>
          </a:p>
          <a:p>
            <a:pPr>
              <a:spcBef>
                <a:spcPct val="20000"/>
              </a:spcBef>
            </a:pPr>
            <a:r>
              <a:rPr kumimoji="1" lang="en-US" altLang="zh-CN" sz="2400" b="1">
                <a:latin typeface="楷体_GB2312" pitchFamily="49" charset="-122"/>
                <a:ea typeface="楷体_GB2312" pitchFamily="49" charset="-122"/>
              </a:rPr>
              <a:t>《Extend》</a:t>
            </a:r>
            <a:r>
              <a:rPr kumimoji="1" lang="zh-CN" altLang="en-US" sz="2400" b="1">
                <a:latin typeface="楷体_GB2312" pitchFamily="49" charset="-122"/>
                <a:ea typeface="楷体_GB2312" pitchFamily="49" charset="-122"/>
              </a:rPr>
              <a:t>通过向被扩展的用例添加动作来扩展用例。</a:t>
            </a:r>
          </a:p>
        </p:txBody>
      </p:sp>
      <p:sp>
        <p:nvSpPr>
          <p:cNvPr id="575526" name="Oval 38">
            <a:hlinkClick r:id="" action="ppaction://hlinkshowjump?jump=firstslide"/>
            <a:extLst>
              <a:ext uri="{FF2B5EF4-FFF2-40B4-BE49-F238E27FC236}">
                <a16:creationId xmlns:a16="http://schemas.microsoft.com/office/drawing/2014/main" id="{986918DF-2B0F-4C70-B55F-D0ACCA8C2537}"/>
              </a:ext>
            </a:extLst>
          </p:cNvPr>
          <p:cNvSpPr>
            <a:spLocks noChangeArrowheads="1"/>
          </p:cNvSpPr>
          <p:nvPr/>
        </p:nvSpPr>
        <p:spPr bwMode="auto">
          <a:xfrm>
            <a:off x="8137525" y="6356350"/>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
        <p:nvSpPr>
          <p:cNvPr id="575527" name="Rectangle 39">
            <a:extLst>
              <a:ext uri="{FF2B5EF4-FFF2-40B4-BE49-F238E27FC236}">
                <a16:creationId xmlns:a16="http://schemas.microsoft.com/office/drawing/2014/main" id="{58AD49FC-A2F4-44D7-A8D0-DC2C532FFA62}"/>
              </a:ext>
            </a:extLst>
          </p:cNvPr>
          <p:cNvSpPr>
            <a:spLocks noGrp="1" noChangeArrowheads="1"/>
          </p:cNvSpPr>
          <p:nvPr>
            <p:ph type="title"/>
          </p:nvPr>
        </p:nvSpPr>
        <p:spPr>
          <a:xfrm>
            <a:off x="323850" y="0"/>
            <a:ext cx="7272338" cy="792163"/>
          </a:xfrm>
        </p:spPr>
        <p:txBody>
          <a:bodyPr/>
          <a:lstStyle/>
          <a:p>
            <a:r>
              <a:rPr kumimoji="1" lang="zh-CN" altLang="en-US" b="1" dirty="0">
                <a:solidFill>
                  <a:schemeClr val="tx1"/>
                </a:solidFill>
                <a:effectLst>
                  <a:outerShdw blurRad="38100" dist="38100" dir="2700000" algn="tl">
                    <a:srgbClr val="FFFFFF"/>
                  </a:outerShdw>
                </a:effectLst>
              </a:rPr>
              <a:t>用例图</a:t>
            </a:r>
          </a:p>
        </p:txBody>
      </p:sp>
      <p:pic>
        <p:nvPicPr>
          <p:cNvPr id="4" name="图片 3">
            <a:extLst>
              <a:ext uri="{FF2B5EF4-FFF2-40B4-BE49-F238E27FC236}">
                <a16:creationId xmlns:a16="http://schemas.microsoft.com/office/drawing/2014/main" id="{6E6F73D2-CEC6-43EE-AC03-7F18E39434EB}"/>
              </a:ext>
            </a:extLst>
          </p:cNvPr>
          <p:cNvPicPr>
            <a:picLocks noChangeAspect="1"/>
          </p:cNvPicPr>
          <p:nvPr/>
        </p:nvPicPr>
        <p:blipFill>
          <a:blip r:embed="rId2"/>
          <a:stretch>
            <a:fillRect/>
          </a:stretch>
        </p:blipFill>
        <p:spPr>
          <a:xfrm>
            <a:off x="1029230" y="3839701"/>
            <a:ext cx="5708120" cy="22534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75493">
                                            <p:txEl>
                                              <p:pRg st="0" end="0"/>
                                            </p:txEl>
                                          </p:spTgt>
                                        </p:tgtEl>
                                        <p:attrNameLst>
                                          <p:attrName>style.visibility</p:attrName>
                                        </p:attrNameLst>
                                      </p:cBhvr>
                                      <p:to>
                                        <p:strVal val="visible"/>
                                      </p:to>
                                    </p:set>
                                    <p:animEffect transition="in" filter="wipe(left)">
                                      <p:cBhvr>
                                        <p:cTn id="7" dur="500"/>
                                        <p:tgtEl>
                                          <p:spTgt spid="57549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75493">
                                            <p:txEl>
                                              <p:pRg st="1" end="1"/>
                                            </p:txEl>
                                          </p:spTgt>
                                        </p:tgtEl>
                                        <p:attrNameLst>
                                          <p:attrName>style.visibility</p:attrName>
                                        </p:attrNameLst>
                                      </p:cBhvr>
                                      <p:to>
                                        <p:strVal val="visible"/>
                                      </p:to>
                                    </p:set>
                                    <p:animEffect transition="in" filter="wipe(left)">
                                      <p:cBhvr>
                                        <p:cTn id="12" dur="500"/>
                                        <p:tgtEl>
                                          <p:spTgt spid="57549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75525"/>
                                        </p:tgtEl>
                                        <p:attrNameLst>
                                          <p:attrName>style.visibility</p:attrName>
                                        </p:attrNameLst>
                                      </p:cBhvr>
                                      <p:to>
                                        <p:strVal val="visible"/>
                                      </p:to>
                                    </p:set>
                                    <p:animEffect transition="in" filter="wipe(left)">
                                      <p:cBhvr>
                                        <p:cTn id="17" dur="500"/>
                                        <p:tgtEl>
                                          <p:spTgt spid="5755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5493" grpId="0" build="p" autoUpdateAnimBg="0"/>
      <p:bldP spid="575525" grpId="0" autoUpdateAnimBg="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515" name="Rectangle 3">
            <a:extLst>
              <a:ext uri="{FF2B5EF4-FFF2-40B4-BE49-F238E27FC236}">
                <a16:creationId xmlns:a16="http://schemas.microsoft.com/office/drawing/2014/main" id="{C63B65D9-A261-4E29-848F-7607D35346E7}"/>
              </a:ext>
            </a:extLst>
          </p:cNvPr>
          <p:cNvSpPr>
            <a:spLocks noChangeArrowheads="1"/>
          </p:cNvSpPr>
          <p:nvPr/>
        </p:nvSpPr>
        <p:spPr bwMode="auto">
          <a:xfrm>
            <a:off x="192881" y="371476"/>
            <a:ext cx="33528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defRPr kumimoji="1" sz="2400">
                <a:solidFill>
                  <a:schemeClr val="tx1"/>
                </a:solidFill>
                <a:latin typeface="Times New Roman" panose="02020603050405020304" pitchFamily="18" charset="0"/>
                <a:ea typeface="宋体" panose="02010600030101010101" pitchFamily="2" charset="-122"/>
              </a:defRPr>
            </a:lvl1pPr>
            <a:lvl2pPr>
              <a:defRPr kumimoji="1" sz="2400">
                <a:solidFill>
                  <a:schemeClr val="tx1"/>
                </a:solidFill>
                <a:latin typeface="Times New Roman" panose="02020603050405020304" pitchFamily="18" charset="0"/>
                <a:ea typeface="宋体" panose="02010600030101010101" pitchFamily="2" charset="-122"/>
              </a:defRPr>
            </a:lvl2pPr>
            <a:lvl3pPr>
              <a:defRPr kumimoji="1" sz="2400">
                <a:solidFill>
                  <a:schemeClr val="tx1"/>
                </a:solidFill>
                <a:latin typeface="Times New Roman" panose="02020603050405020304" pitchFamily="18" charset="0"/>
                <a:ea typeface="宋体" panose="02010600030101010101" pitchFamily="2" charset="-122"/>
              </a:defRPr>
            </a:lvl3pPr>
            <a:lvl4pPr>
              <a:defRPr kumimoji="1" sz="2400">
                <a:solidFill>
                  <a:schemeClr val="tx1"/>
                </a:solidFill>
                <a:latin typeface="Times New Roman" panose="02020603050405020304" pitchFamily="18" charset="0"/>
                <a:ea typeface="宋体" panose="02010600030101010101" pitchFamily="2" charset="-122"/>
              </a:defRPr>
            </a:lvl4pPr>
            <a:lvl5pPr>
              <a:defRPr kumimoji="1" sz="2400">
                <a:solidFill>
                  <a:schemeClr val="tx1"/>
                </a:solidFill>
                <a:latin typeface="Times New Roman" panose="02020603050405020304" pitchFamily="18" charset="0"/>
                <a:ea typeface="宋体" panose="02010600030101010101" pitchFamily="2" charset="-122"/>
              </a:defRPr>
            </a:lvl5pPr>
            <a:lvl6pPr marL="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9144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1371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18288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800" dirty="0">
                <a:effectLst>
                  <a:outerShdw blurRad="38100" dist="38100" dir="2700000" algn="tl">
                    <a:srgbClr val="FFFFFF"/>
                  </a:outerShdw>
                </a:effectLst>
                <a:latin typeface="华文新魏" panose="02010800040101010101" pitchFamily="2" charset="-122"/>
                <a:ea typeface="华文新魏" panose="02010800040101010101" pitchFamily="2" charset="-122"/>
              </a:rPr>
              <a:t>用例图实例</a:t>
            </a:r>
          </a:p>
        </p:txBody>
      </p:sp>
      <p:grpSp>
        <p:nvGrpSpPr>
          <p:cNvPr id="576516" name="Group 4">
            <a:extLst>
              <a:ext uri="{FF2B5EF4-FFF2-40B4-BE49-F238E27FC236}">
                <a16:creationId xmlns:a16="http://schemas.microsoft.com/office/drawing/2014/main" id="{23EB5889-0299-4862-9A7F-F55851D1B1DA}"/>
              </a:ext>
            </a:extLst>
          </p:cNvPr>
          <p:cNvGrpSpPr>
            <a:grpSpLocks/>
          </p:cNvGrpSpPr>
          <p:nvPr/>
        </p:nvGrpSpPr>
        <p:grpSpPr bwMode="auto">
          <a:xfrm>
            <a:off x="0" y="1485900"/>
            <a:ext cx="9144000" cy="3886200"/>
            <a:chOff x="0" y="2448"/>
            <a:chExt cx="5760" cy="2448"/>
          </a:xfrm>
        </p:grpSpPr>
        <p:sp>
          <p:nvSpPr>
            <p:cNvPr id="576517" name="Rectangle 5">
              <a:extLst>
                <a:ext uri="{FF2B5EF4-FFF2-40B4-BE49-F238E27FC236}">
                  <a16:creationId xmlns:a16="http://schemas.microsoft.com/office/drawing/2014/main" id="{13A4EAAC-F90A-4732-9598-D085215FD09C}"/>
                </a:ext>
              </a:extLst>
            </p:cNvPr>
            <p:cNvSpPr>
              <a:spLocks noChangeArrowheads="1"/>
            </p:cNvSpPr>
            <p:nvPr/>
          </p:nvSpPr>
          <p:spPr bwMode="auto">
            <a:xfrm>
              <a:off x="0" y="2448"/>
              <a:ext cx="5400" cy="24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576518" name="Rectangle 6">
              <a:extLst>
                <a:ext uri="{FF2B5EF4-FFF2-40B4-BE49-F238E27FC236}">
                  <a16:creationId xmlns:a16="http://schemas.microsoft.com/office/drawing/2014/main" id="{AC6426B3-51B7-4699-90A3-9E4205BFA8CB}"/>
                </a:ext>
              </a:extLst>
            </p:cNvPr>
            <p:cNvSpPr>
              <a:spLocks noChangeArrowheads="1"/>
            </p:cNvSpPr>
            <p:nvPr/>
          </p:nvSpPr>
          <p:spPr bwMode="auto">
            <a:xfrm>
              <a:off x="0" y="2448"/>
              <a:ext cx="576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grpSp>
        <p:nvGrpSpPr>
          <p:cNvPr id="576519" name="Group 7">
            <a:extLst>
              <a:ext uri="{FF2B5EF4-FFF2-40B4-BE49-F238E27FC236}">
                <a16:creationId xmlns:a16="http://schemas.microsoft.com/office/drawing/2014/main" id="{348D8A97-C3E8-4AAF-8DB7-EC6B1B198062}"/>
              </a:ext>
            </a:extLst>
          </p:cNvPr>
          <p:cNvGrpSpPr>
            <a:grpSpLocks/>
          </p:cNvGrpSpPr>
          <p:nvPr/>
        </p:nvGrpSpPr>
        <p:grpSpPr bwMode="auto">
          <a:xfrm>
            <a:off x="304800" y="1485900"/>
            <a:ext cx="9144000" cy="3886200"/>
            <a:chOff x="0" y="2448"/>
            <a:chExt cx="5760" cy="2448"/>
          </a:xfrm>
        </p:grpSpPr>
        <p:sp>
          <p:nvSpPr>
            <p:cNvPr id="576520" name="Rectangle 8">
              <a:extLst>
                <a:ext uri="{FF2B5EF4-FFF2-40B4-BE49-F238E27FC236}">
                  <a16:creationId xmlns:a16="http://schemas.microsoft.com/office/drawing/2014/main" id="{39A685F0-E714-4A5C-AC21-C2DDF1821DF2}"/>
                </a:ext>
              </a:extLst>
            </p:cNvPr>
            <p:cNvSpPr>
              <a:spLocks noChangeArrowheads="1"/>
            </p:cNvSpPr>
            <p:nvPr/>
          </p:nvSpPr>
          <p:spPr bwMode="auto">
            <a:xfrm>
              <a:off x="0" y="2448"/>
              <a:ext cx="5400" cy="24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576521" name="Rectangle 9">
              <a:extLst>
                <a:ext uri="{FF2B5EF4-FFF2-40B4-BE49-F238E27FC236}">
                  <a16:creationId xmlns:a16="http://schemas.microsoft.com/office/drawing/2014/main" id="{3B253D54-6326-410C-BC3E-12B7800F4A62}"/>
                </a:ext>
              </a:extLst>
            </p:cNvPr>
            <p:cNvSpPr>
              <a:spLocks noChangeArrowheads="1"/>
            </p:cNvSpPr>
            <p:nvPr/>
          </p:nvSpPr>
          <p:spPr bwMode="auto">
            <a:xfrm>
              <a:off x="0" y="2448"/>
              <a:ext cx="576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sp>
        <p:nvSpPr>
          <p:cNvPr id="576522" name="Text Box 10">
            <a:extLst>
              <a:ext uri="{FF2B5EF4-FFF2-40B4-BE49-F238E27FC236}">
                <a16:creationId xmlns:a16="http://schemas.microsoft.com/office/drawing/2014/main" id="{AB503135-0B56-4070-9858-EACE32DC6B53}"/>
              </a:ext>
            </a:extLst>
          </p:cNvPr>
          <p:cNvSpPr txBox="1">
            <a:spLocks noChangeArrowheads="1"/>
          </p:cNvSpPr>
          <p:nvPr/>
        </p:nvSpPr>
        <p:spPr bwMode="auto">
          <a:xfrm>
            <a:off x="5562600" y="5562600"/>
            <a:ext cx="2825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fontAlgn="ctr">
              <a:lnSpc>
                <a:spcPct val="90000"/>
              </a:lnSpc>
              <a:spcBef>
                <a:spcPct val="20000"/>
              </a:spcBef>
            </a:pPr>
            <a:r>
              <a:rPr kumimoji="1" lang="zh-CN" altLang="en-US" sz="2000" b="1">
                <a:solidFill>
                  <a:srgbClr val="FFFFFF"/>
                </a:solidFill>
                <a:latin typeface="宋体" panose="02010600030101010101" pitchFamily="2" charset="-122"/>
              </a:rPr>
              <a:t>应用生命周期用例图</a:t>
            </a:r>
          </a:p>
        </p:txBody>
      </p:sp>
      <p:sp>
        <p:nvSpPr>
          <p:cNvPr id="576523" name="Text Box 11">
            <a:extLst>
              <a:ext uri="{FF2B5EF4-FFF2-40B4-BE49-F238E27FC236}">
                <a16:creationId xmlns:a16="http://schemas.microsoft.com/office/drawing/2014/main" id="{FA747E7E-561E-4534-B9DA-757B45848DE6}"/>
              </a:ext>
            </a:extLst>
          </p:cNvPr>
          <p:cNvSpPr txBox="1">
            <a:spLocks noChangeArrowheads="1"/>
          </p:cNvSpPr>
          <p:nvPr/>
        </p:nvSpPr>
        <p:spPr bwMode="auto">
          <a:xfrm>
            <a:off x="1136650" y="5524500"/>
            <a:ext cx="2484438"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fontAlgn="ctr">
              <a:lnSpc>
                <a:spcPct val="90000"/>
              </a:lnSpc>
              <a:spcBef>
                <a:spcPct val="20000"/>
              </a:spcBef>
            </a:pPr>
            <a:r>
              <a:rPr kumimoji="1" lang="zh-CN" altLang="en-US" sz="2000" b="1">
                <a:solidFill>
                  <a:srgbClr val="FFFFFF"/>
                </a:solidFill>
                <a:latin typeface="宋体" panose="02010600030101010101" pitchFamily="2" charset="-122"/>
              </a:rPr>
              <a:t>金融贸易系统用例图</a:t>
            </a:r>
          </a:p>
        </p:txBody>
      </p:sp>
      <p:sp>
        <p:nvSpPr>
          <p:cNvPr id="576573" name="Oval 61">
            <a:hlinkClick r:id="" action="ppaction://hlinkshowjump?jump=previousslide"/>
            <a:extLst>
              <a:ext uri="{FF2B5EF4-FFF2-40B4-BE49-F238E27FC236}">
                <a16:creationId xmlns:a16="http://schemas.microsoft.com/office/drawing/2014/main" id="{1CF67F85-03A4-4008-96FD-67F75A536CC3}"/>
              </a:ext>
            </a:extLst>
          </p:cNvPr>
          <p:cNvSpPr>
            <a:spLocks noChangeArrowheads="1"/>
          </p:cNvSpPr>
          <p:nvPr/>
        </p:nvSpPr>
        <p:spPr bwMode="auto">
          <a:xfrm>
            <a:off x="6356350" y="6365875"/>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
        <p:nvSpPr>
          <p:cNvPr id="576574" name="Oval 62">
            <a:hlinkClick r:id="" action="ppaction://hlinkshowjump?jump=nextslide"/>
            <a:extLst>
              <a:ext uri="{FF2B5EF4-FFF2-40B4-BE49-F238E27FC236}">
                <a16:creationId xmlns:a16="http://schemas.microsoft.com/office/drawing/2014/main" id="{12B88A1C-B610-4B34-B932-D1516FC7984C}"/>
              </a:ext>
            </a:extLst>
          </p:cNvPr>
          <p:cNvSpPr>
            <a:spLocks noChangeArrowheads="1"/>
          </p:cNvSpPr>
          <p:nvPr/>
        </p:nvSpPr>
        <p:spPr bwMode="auto">
          <a:xfrm>
            <a:off x="7245350" y="6365875"/>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
        <p:nvSpPr>
          <p:cNvPr id="576575" name="Rectangle 63">
            <a:extLst>
              <a:ext uri="{FF2B5EF4-FFF2-40B4-BE49-F238E27FC236}">
                <a16:creationId xmlns:a16="http://schemas.microsoft.com/office/drawing/2014/main" id="{97B1C456-9E10-4081-9DEE-3F0654CA1DB4}"/>
              </a:ext>
            </a:extLst>
          </p:cNvPr>
          <p:cNvSpPr>
            <a:spLocks noChangeArrowheads="1"/>
          </p:cNvSpPr>
          <p:nvPr/>
        </p:nvSpPr>
        <p:spPr bwMode="auto">
          <a:xfrm>
            <a:off x="381000" y="0"/>
            <a:ext cx="19812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defRPr kumimoji="1" sz="2400">
                <a:solidFill>
                  <a:schemeClr val="tx1"/>
                </a:solidFill>
                <a:latin typeface="Times New Roman" panose="02020603050405020304" pitchFamily="18" charset="0"/>
                <a:ea typeface="宋体" panose="02010600030101010101" pitchFamily="2" charset="-122"/>
              </a:defRPr>
            </a:lvl1pPr>
            <a:lvl2pPr>
              <a:defRPr kumimoji="1" sz="2400">
                <a:solidFill>
                  <a:schemeClr val="tx1"/>
                </a:solidFill>
                <a:latin typeface="Times New Roman" panose="02020603050405020304" pitchFamily="18" charset="0"/>
                <a:ea typeface="宋体" panose="02010600030101010101" pitchFamily="2" charset="-122"/>
              </a:defRPr>
            </a:lvl2pPr>
            <a:lvl3pPr>
              <a:defRPr kumimoji="1" sz="2400">
                <a:solidFill>
                  <a:schemeClr val="tx1"/>
                </a:solidFill>
                <a:latin typeface="Times New Roman" panose="02020603050405020304" pitchFamily="18" charset="0"/>
                <a:ea typeface="宋体" panose="02010600030101010101" pitchFamily="2" charset="-122"/>
              </a:defRPr>
            </a:lvl3pPr>
            <a:lvl4pPr>
              <a:defRPr kumimoji="1" sz="2400">
                <a:solidFill>
                  <a:schemeClr val="tx1"/>
                </a:solidFill>
                <a:latin typeface="Times New Roman" panose="02020603050405020304" pitchFamily="18" charset="0"/>
                <a:ea typeface="宋体" panose="02010600030101010101" pitchFamily="2" charset="-122"/>
              </a:defRPr>
            </a:lvl4pPr>
            <a:lvl5pPr>
              <a:defRPr kumimoji="1" sz="2400">
                <a:solidFill>
                  <a:schemeClr val="tx1"/>
                </a:solidFill>
                <a:latin typeface="Times New Roman" panose="02020603050405020304" pitchFamily="18" charset="0"/>
                <a:ea typeface="宋体" panose="02010600030101010101" pitchFamily="2" charset="-122"/>
              </a:defRPr>
            </a:lvl5pPr>
            <a:lvl6pPr marL="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9144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1371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18288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1400" b="1">
                <a:solidFill>
                  <a:srgbClr val="FFFFFF"/>
                </a:solidFill>
                <a:latin typeface="黑体" panose="02010609060101010101" pitchFamily="49" charset="-122"/>
                <a:ea typeface="黑体" panose="02010609060101010101" pitchFamily="49" charset="-122"/>
              </a:rPr>
              <a:t>用例图实例</a:t>
            </a:r>
          </a:p>
        </p:txBody>
      </p:sp>
      <p:sp>
        <p:nvSpPr>
          <p:cNvPr id="576615" name="Oval 103">
            <a:hlinkClick r:id="" action="ppaction://hlinkshowjump?jump=firstslide"/>
            <a:extLst>
              <a:ext uri="{FF2B5EF4-FFF2-40B4-BE49-F238E27FC236}">
                <a16:creationId xmlns:a16="http://schemas.microsoft.com/office/drawing/2014/main" id="{170A86CC-1676-44AE-ACA8-4371CE3DD8FF}"/>
              </a:ext>
            </a:extLst>
          </p:cNvPr>
          <p:cNvSpPr>
            <a:spLocks noChangeArrowheads="1"/>
          </p:cNvSpPr>
          <p:nvPr/>
        </p:nvSpPr>
        <p:spPr bwMode="auto">
          <a:xfrm>
            <a:off x="8137525" y="6356350"/>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pic>
        <p:nvPicPr>
          <p:cNvPr id="4" name="图片 3">
            <a:extLst>
              <a:ext uri="{FF2B5EF4-FFF2-40B4-BE49-F238E27FC236}">
                <a16:creationId xmlns:a16="http://schemas.microsoft.com/office/drawing/2014/main" id="{4972389D-BB2F-49C2-BF28-D37FB67BE721}"/>
              </a:ext>
            </a:extLst>
          </p:cNvPr>
          <p:cNvPicPr>
            <a:picLocks noChangeAspect="1"/>
          </p:cNvPicPr>
          <p:nvPr/>
        </p:nvPicPr>
        <p:blipFill>
          <a:blip r:embed="rId2"/>
          <a:stretch>
            <a:fillRect/>
          </a:stretch>
        </p:blipFill>
        <p:spPr>
          <a:xfrm>
            <a:off x="337559" y="966787"/>
            <a:ext cx="7799966" cy="510567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515" name="Rectangle 3">
            <a:extLst>
              <a:ext uri="{FF2B5EF4-FFF2-40B4-BE49-F238E27FC236}">
                <a16:creationId xmlns:a16="http://schemas.microsoft.com/office/drawing/2014/main" id="{C63B65D9-A261-4E29-848F-7607D35346E7}"/>
              </a:ext>
            </a:extLst>
          </p:cNvPr>
          <p:cNvSpPr>
            <a:spLocks noChangeArrowheads="1"/>
          </p:cNvSpPr>
          <p:nvPr/>
        </p:nvSpPr>
        <p:spPr bwMode="auto">
          <a:xfrm>
            <a:off x="192881" y="371476"/>
            <a:ext cx="33528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defRPr kumimoji="1" sz="2400">
                <a:solidFill>
                  <a:schemeClr val="tx1"/>
                </a:solidFill>
                <a:latin typeface="Times New Roman" panose="02020603050405020304" pitchFamily="18" charset="0"/>
                <a:ea typeface="宋体" panose="02010600030101010101" pitchFamily="2" charset="-122"/>
              </a:defRPr>
            </a:lvl1pPr>
            <a:lvl2pPr>
              <a:defRPr kumimoji="1" sz="2400">
                <a:solidFill>
                  <a:schemeClr val="tx1"/>
                </a:solidFill>
                <a:latin typeface="Times New Roman" panose="02020603050405020304" pitchFamily="18" charset="0"/>
                <a:ea typeface="宋体" panose="02010600030101010101" pitchFamily="2" charset="-122"/>
              </a:defRPr>
            </a:lvl2pPr>
            <a:lvl3pPr>
              <a:defRPr kumimoji="1" sz="2400">
                <a:solidFill>
                  <a:schemeClr val="tx1"/>
                </a:solidFill>
                <a:latin typeface="Times New Roman" panose="02020603050405020304" pitchFamily="18" charset="0"/>
                <a:ea typeface="宋体" panose="02010600030101010101" pitchFamily="2" charset="-122"/>
              </a:defRPr>
            </a:lvl3pPr>
            <a:lvl4pPr>
              <a:defRPr kumimoji="1" sz="2400">
                <a:solidFill>
                  <a:schemeClr val="tx1"/>
                </a:solidFill>
                <a:latin typeface="Times New Roman" panose="02020603050405020304" pitchFamily="18" charset="0"/>
                <a:ea typeface="宋体" panose="02010600030101010101" pitchFamily="2" charset="-122"/>
              </a:defRPr>
            </a:lvl4pPr>
            <a:lvl5pPr>
              <a:defRPr kumimoji="1" sz="2400">
                <a:solidFill>
                  <a:schemeClr val="tx1"/>
                </a:solidFill>
                <a:latin typeface="Times New Roman" panose="02020603050405020304" pitchFamily="18" charset="0"/>
                <a:ea typeface="宋体" panose="02010600030101010101" pitchFamily="2" charset="-122"/>
              </a:defRPr>
            </a:lvl5pPr>
            <a:lvl6pPr marL="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9144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1371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18288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800" dirty="0">
                <a:effectLst>
                  <a:outerShdw blurRad="38100" dist="38100" dir="2700000" algn="tl">
                    <a:srgbClr val="FFFFFF"/>
                  </a:outerShdw>
                </a:effectLst>
                <a:latin typeface="华文新魏" panose="02010800040101010101" pitchFamily="2" charset="-122"/>
                <a:ea typeface="华文新魏" panose="02010800040101010101" pitchFamily="2" charset="-122"/>
              </a:rPr>
              <a:t>顺序图实例</a:t>
            </a:r>
          </a:p>
        </p:txBody>
      </p:sp>
      <p:grpSp>
        <p:nvGrpSpPr>
          <p:cNvPr id="576516" name="Group 4">
            <a:extLst>
              <a:ext uri="{FF2B5EF4-FFF2-40B4-BE49-F238E27FC236}">
                <a16:creationId xmlns:a16="http://schemas.microsoft.com/office/drawing/2014/main" id="{23EB5889-0299-4862-9A7F-F55851D1B1DA}"/>
              </a:ext>
            </a:extLst>
          </p:cNvPr>
          <p:cNvGrpSpPr>
            <a:grpSpLocks/>
          </p:cNvGrpSpPr>
          <p:nvPr/>
        </p:nvGrpSpPr>
        <p:grpSpPr bwMode="auto">
          <a:xfrm>
            <a:off x="0" y="1485900"/>
            <a:ext cx="9144000" cy="3886200"/>
            <a:chOff x="0" y="2448"/>
            <a:chExt cx="5760" cy="2448"/>
          </a:xfrm>
        </p:grpSpPr>
        <p:sp>
          <p:nvSpPr>
            <p:cNvPr id="576517" name="Rectangle 5">
              <a:extLst>
                <a:ext uri="{FF2B5EF4-FFF2-40B4-BE49-F238E27FC236}">
                  <a16:creationId xmlns:a16="http://schemas.microsoft.com/office/drawing/2014/main" id="{13A4EAAC-F90A-4732-9598-D085215FD09C}"/>
                </a:ext>
              </a:extLst>
            </p:cNvPr>
            <p:cNvSpPr>
              <a:spLocks noChangeArrowheads="1"/>
            </p:cNvSpPr>
            <p:nvPr/>
          </p:nvSpPr>
          <p:spPr bwMode="auto">
            <a:xfrm>
              <a:off x="0" y="2448"/>
              <a:ext cx="5400" cy="24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576518" name="Rectangle 6">
              <a:extLst>
                <a:ext uri="{FF2B5EF4-FFF2-40B4-BE49-F238E27FC236}">
                  <a16:creationId xmlns:a16="http://schemas.microsoft.com/office/drawing/2014/main" id="{AC6426B3-51B7-4699-90A3-9E4205BFA8CB}"/>
                </a:ext>
              </a:extLst>
            </p:cNvPr>
            <p:cNvSpPr>
              <a:spLocks noChangeArrowheads="1"/>
            </p:cNvSpPr>
            <p:nvPr/>
          </p:nvSpPr>
          <p:spPr bwMode="auto">
            <a:xfrm>
              <a:off x="0" y="2448"/>
              <a:ext cx="576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grpSp>
        <p:nvGrpSpPr>
          <p:cNvPr id="576519" name="Group 7">
            <a:extLst>
              <a:ext uri="{FF2B5EF4-FFF2-40B4-BE49-F238E27FC236}">
                <a16:creationId xmlns:a16="http://schemas.microsoft.com/office/drawing/2014/main" id="{348D8A97-C3E8-4AAF-8DB7-EC6B1B198062}"/>
              </a:ext>
            </a:extLst>
          </p:cNvPr>
          <p:cNvGrpSpPr>
            <a:grpSpLocks/>
          </p:cNvGrpSpPr>
          <p:nvPr/>
        </p:nvGrpSpPr>
        <p:grpSpPr bwMode="auto">
          <a:xfrm>
            <a:off x="304800" y="1485900"/>
            <a:ext cx="9144000" cy="3886200"/>
            <a:chOff x="0" y="2448"/>
            <a:chExt cx="5760" cy="2448"/>
          </a:xfrm>
        </p:grpSpPr>
        <p:sp>
          <p:nvSpPr>
            <p:cNvPr id="576520" name="Rectangle 8">
              <a:extLst>
                <a:ext uri="{FF2B5EF4-FFF2-40B4-BE49-F238E27FC236}">
                  <a16:creationId xmlns:a16="http://schemas.microsoft.com/office/drawing/2014/main" id="{39A685F0-E714-4A5C-AC21-C2DDF1821DF2}"/>
                </a:ext>
              </a:extLst>
            </p:cNvPr>
            <p:cNvSpPr>
              <a:spLocks noChangeArrowheads="1"/>
            </p:cNvSpPr>
            <p:nvPr/>
          </p:nvSpPr>
          <p:spPr bwMode="auto">
            <a:xfrm>
              <a:off x="0" y="2448"/>
              <a:ext cx="5400" cy="24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576521" name="Rectangle 9">
              <a:extLst>
                <a:ext uri="{FF2B5EF4-FFF2-40B4-BE49-F238E27FC236}">
                  <a16:creationId xmlns:a16="http://schemas.microsoft.com/office/drawing/2014/main" id="{3B253D54-6326-410C-BC3E-12B7800F4A62}"/>
                </a:ext>
              </a:extLst>
            </p:cNvPr>
            <p:cNvSpPr>
              <a:spLocks noChangeArrowheads="1"/>
            </p:cNvSpPr>
            <p:nvPr/>
          </p:nvSpPr>
          <p:spPr bwMode="auto">
            <a:xfrm>
              <a:off x="0" y="2448"/>
              <a:ext cx="576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sp>
        <p:nvSpPr>
          <p:cNvPr id="576522" name="Text Box 10">
            <a:extLst>
              <a:ext uri="{FF2B5EF4-FFF2-40B4-BE49-F238E27FC236}">
                <a16:creationId xmlns:a16="http://schemas.microsoft.com/office/drawing/2014/main" id="{AB503135-0B56-4070-9858-EACE32DC6B53}"/>
              </a:ext>
            </a:extLst>
          </p:cNvPr>
          <p:cNvSpPr txBox="1">
            <a:spLocks noChangeArrowheads="1"/>
          </p:cNvSpPr>
          <p:nvPr/>
        </p:nvSpPr>
        <p:spPr bwMode="auto">
          <a:xfrm>
            <a:off x="5562600" y="5562600"/>
            <a:ext cx="2825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fontAlgn="ctr">
              <a:lnSpc>
                <a:spcPct val="90000"/>
              </a:lnSpc>
              <a:spcBef>
                <a:spcPct val="20000"/>
              </a:spcBef>
            </a:pPr>
            <a:r>
              <a:rPr kumimoji="1" lang="zh-CN" altLang="en-US" sz="2000" b="1">
                <a:solidFill>
                  <a:srgbClr val="FFFFFF"/>
                </a:solidFill>
                <a:latin typeface="宋体" panose="02010600030101010101" pitchFamily="2" charset="-122"/>
              </a:rPr>
              <a:t>应用生命周期用例图</a:t>
            </a:r>
          </a:p>
        </p:txBody>
      </p:sp>
      <p:sp>
        <p:nvSpPr>
          <p:cNvPr id="576523" name="Text Box 11">
            <a:extLst>
              <a:ext uri="{FF2B5EF4-FFF2-40B4-BE49-F238E27FC236}">
                <a16:creationId xmlns:a16="http://schemas.microsoft.com/office/drawing/2014/main" id="{FA747E7E-561E-4534-B9DA-757B45848DE6}"/>
              </a:ext>
            </a:extLst>
          </p:cNvPr>
          <p:cNvSpPr txBox="1">
            <a:spLocks noChangeArrowheads="1"/>
          </p:cNvSpPr>
          <p:nvPr/>
        </p:nvSpPr>
        <p:spPr bwMode="auto">
          <a:xfrm>
            <a:off x="1136650" y="5524500"/>
            <a:ext cx="2484438"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fontAlgn="ctr">
              <a:lnSpc>
                <a:spcPct val="90000"/>
              </a:lnSpc>
              <a:spcBef>
                <a:spcPct val="20000"/>
              </a:spcBef>
            </a:pPr>
            <a:r>
              <a:rPr kumimoji="1" lang="zh-CN" altLang="en-US" sz="2000" b="1">
                <a:solidFill>
                  <a:srgbClr val="FFFFFF"/>
                </a:solidFill>
                <a:latin typeface="宋体" panose="02010600030101010101" pitchFamily="2" charset="-122"/>
              </a:rPr>
              <a:t>金融贸易系统用例图</a:t>
            </a:r>
          </a:p>
        </p:txBody>
      </p:sp>
      <p:sp>
        <p:nvSpPr>
          <p:cNvPr id="576573" name="Oval 61">
            <a:hlinkClick r:id="" action="ppaction://hlinkshowjump?jump=previousslide"/>
            <a:extLst>
              <a:ext uri="{FF2B5EF4-FFF2-40B4-BE49-F238E27FC236}">
                <a16:creationId xmlns:a16="http://schemas.microsoft.com/office/drawing/2014/main" id="{1CF67F85-03A4-4008-96FD-67F75A536CC3}"/>
              </a:ext>
            </a:extLst>
          </p:cNvPr>
          <p:cNvSpPr>
            <a:spLocks noChangeArrowheads="1"/>
          </p:cNvSpPr>
          <p:nvPr/>
        </p:nvSpPr>
        <p:spPr bwMode="auto">
          <a:xfrm>
            <a:off x="6356350" y="6365875"/>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
        <p:nvSpPr>
          <p:cNvPr id="576574" name="Oval 62">
            <a:hlinkClick r:id="" action="ppaction://hlinkshowjump?jump=nextslide"/>
            <a:extLst>
              <a:ext uri="{FF2B5EF4-FFF2-40B4-BE49-F238E27FC236}">
                <a16:creationId xmlns:a16="http://schemas.microsoft.com/office/drawing/2014/main" id="{12B88A1C-B610-4B34-B932-D1516FC7984C}"/>
              </a:ext>
            </a:extLst>
          </p:cNvPr>
          <p:cNvSpPr>
            <a:spLocks noChangeArrowheads="1"/>
          </p:cNvSpPr>
          <p:nvPr/>
        </p:nvSpPr>
        <p:spPr bwMode="auto">
          <a:xfrm>
            <a:off x="7245350" y="6365875"/>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sp>
        <p:nvSpPr>
          <p:cNvPr id="576575" name="Rectangle 63">
            <a:extLst>
              <a:ext uri="{FF2B5EF4-FFF2-40B4-BE49-F238E27FC236}">
                <a16:creationId xmlns:a16="http://schemas.microsoft.com/office/drawing/2014/main" id="{97B1C456-9E10-4081-9DEE-3F0654CA1DB4}"/>
              </a:ext>
            </a:extLst>
          </p:cNvPr>
          <p:cNvSpPr>
            <a:spLocks noChangeArrowheads="1"/>
          </p:cNvSpPr>
          <p:nvPr/>
        </p:nvSpPr>
        <p:spPr bwMode="auto">
          <a:xfrm>
            <a:off x="381000" y="0"/>
            <a:ext cx="19812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defRPr kumimoji="1" sz="2400">
                <a:solidFill>
                  <a:schemeClr val="tx1"/>
                </a:solidFill>
                <a:latin typeface="Times New Roman" panose="02020603050405020304" pitchFamily="18" charset="0"/>
                <a:ea typeface="宋体" panose="02010600030101010101" pitchFamily="2" charset="-122"/>
              </a:defRPr>
            </a:lvl1pPr>
            <a:lvl2pPr>
              <a:defRPr kumimoji="1" sz="2400">
                <a:solidFill>
                  <a:schemeClr val="tx1"/>
                </a:solidFill>
                <a:latin typeface="Times New Roman" panose="02020603050405020304" pitchFamily="18" charset="0"/>
                <a:ea typeface="宋体" panose="02010600030101010101" pitchFamily="2" charset="-122"/>
              </a:defRPr>
            </a:lvl2pPr>
            <a:lvl3pPr>
              <a:defRPr kumimoji="1" sz="2400">
                <a:solidFill>
                  <a:schemeClr val="tx1"/>
                </a:solidFill>
                <a:latin typeface="Times New Roman" panose="02020603050405020304" pitchFamily="18" charset="0"/>
                <a:ea typeface="宋体" panose="02010600030101010101" pitchFamily="2" charset="-122"/>
              </a:defRPr>
            </a:lvl3pPr>
            <a:lvl4pPr>
              <a:defRPr kumimoji="1" sz="2400">
                <a:solidFill>
                  <a:schemeClr val="tx1"/>
                </a:solidFill>
                <a:latin typeface="Times New Roman" panose="02020603050405020304" pitchFamily="18" charset="0"/>
                <a:ea typeface="宋体" panose="02010600030101010101" pitchFamily="2" charset="-122"/>
              </a:defRPr>
            </a:lvl4pPr>
            <a:lvl5pPr>
              <a:defRPr kumimoji="1" sz="2400">
                <a:solidFill>
                  <a:schemeClr val="tx1"/>
                </a:solidFill>
                <a:latin typeface="Times New Roman" panose="02020603050405020304" pitchFamily="18" charset="0"/>
                <a:ea typeface="宋体" panose="02010600030101010101" pitchFamily="2" charset="-122"/>
              </a:defRPr>
            </a:lvl5pPr>
            <a:lvl6pPr marL="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9144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13716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18288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1400" b="1">
                <a:solidFill>
                  <a:srgbClr val="FFFFFF"/>
                </a:solidFill>
                <a:latin typeface="黑体" panose="02010609060101010101" pitchFamily="49" charset="-122"/>
                <a:ea typeface="黑体" panose="02010609060101010101" pitchFamily="49" charset="-122"/>
              </a:rPr>
              <a:t>用例图实例</a:t>
            </a:r>
          </a:p>
        </p:txBody>
      </p:sp>
      <p:sp>
        <p:nvSpPr>
          <p:cNvPr id="576615" name="Oval 103">
            <a:hlinkClick r:id="" action="ppaction://hlinkshowjump?jump=firstslide"/>
            <a:extLst>
              <a:ext uri="{FF2B5EF4-FFF2-40B4-BE49-F238E27FC236}">
                <a16:creationId xmlns:a16="http://schemas.microsoft.com/office/drawing/2014/main" id="{170A86CC-1676-44AE-ACA8-4371CE3DD8FF}"/>
              </a:ext>
            </a:extLst>
          </p:cNvPr>
          <p:cNvSpPr>
            <a:spLocks noChangeArrowheads="1"/>
          </p:cNvSpPr>
          <p:nvPr/>
        </p:nvSpPr>
        <p:spPr bwMode="auto">
          <a:xfrm>
            <a:off x="8137525" y="6356350"/>
            <a:ext cx="762000" cy="381000"/>
          </a:xfrm>
          <a:prstGeom prst="ellipse">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round/>
                <a:headEnd/>
                <a:tailEnd/>
              </a14:hiddenLine>
            </a:ext>
          </a:extLst>
        </p:spPr>
        <p:txBody>
          <a:bodyPr wrap="none" anchor="ctr"/>
          <a:lstStyle/>
          <a:p>
            <a:endParaRPr lang="zh-CN" altLang="en-US"/>
          </a:p>
        </p:txBody>
      </p:sp>
      <p:pic>
        <p:nvPicPr>
          <p:cNvPr id="2" name="图片 1">
            <a:extLst>
              <a:ext uri="{FF2B5EF4-FFF2-40B4-BE49-F238E27FC236}">
                <a16:creationId xmlns:a16="http://schemas.microsoft.com/office/drawing/2014/main" id="{2B210A67-53C4-417C-BF7C-3818E8CCAFDD}"/>
              </a:ext>
            </a:extLst>
          </p:cNvPr>
          <p:cNvPicPr>
            <a:picLocks noChangeAspect="1"/>
          </p:cNvPicPr>
          <p:nvPr/>
        </p:nvPicPr>
        <p:blipFill>
          <a:blip r:embed="rId2"/>
          <a:stretch>
            <a:fillRect/>
          </a:stretch>
        </p:blipFill>
        <p:spPr>
          <a:xfrm>
            <a:off x="266700" y="982444"/>
            <a:ext cx="7740650" cy="5294524"/>
          </a:xfrm>
          <a:prstGeom prst="rect">
            <a:avLst/>
          </a:prstGeom>
        </p:spPr>
      </p:pic>
    </p:spTree>
    <p:extLst>
      <p:ext uri="{BB962C8B-B14F-4D97-AF65-F5344CB8AC3E}">
        <p14:creationId xmlns:p14="http://schemas.microsoft.com/office/powerpoint/2010/main" val="25684314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C6BD4472-FA44-485C-AABB-5161101C34EF}" type="slidenum">
              <a:rPr lang="ko-KR" altLang="en-US" sz="1400" smtClean="0">
                <a:solidFill>
                  <a:schemeClr val="tx1"/>
                </a:solidFill>
                <a:latin typeface="-쉬리B" pitchFamily="18" charset="-127"/>
                <a:ea typeface="-쉬리B" pitchFamily="18" charset="-127"/>
              </a:rPr>
              <a:pPr>
                <a:spcBef>
                  <a:spcPct val="0"/>
                </a:spcBef>
                <a:buFontTx/>
                <a:buNone/>
              </a:pPr>
              <a:t>44</a:t>
            </a:fld>
            <a:endParaRPr lang="en-US" altLang="ko-KR" sz="1400">
              <a:solidFill>
                <a:schemeClr val="tx1"/>
              </a:solidFill>
              <a:latin typeface="-쉬리B" pitchFamily="18" charset="-127"/>
              <a:ea typeface="-쉬리B" pitchFamily="18" charset="-127"/>
            </a:endParaRPr>
          </a:p>
        </p:txBody>
      </p:sp>
      <p:sp>
        <p:nvSpPr>
          <p:cNvPr id="930818" name="Rectangle 2"/>
          <p:cNvSpPr>
            <a:spLocks noGrp="1" noChangeArrowheads="1"/>
          </p:cNvSpPr>
          <p:nvPr>
            <p:ph type="title"/>
          </p:nvPr>
        </p:nvSpPr>
        <p:spPr/>
        <p:txBody>
          <a:bodyPr/>
          <a:lstStyle/>
          <a:p>
            <a:pPr eaLnBrk="1" hangingPunct="1">
              <a:defRPr/>
            </a:pPr>
            <a:r>
              <a:rPr lang="zh-CN" altLang="en-US" b="1" dirty="0"/>
              <a:t>本章重点</a:t>
            </a:r>
            <a:endParaRPr lang="zh-CN" altLang="en-US" sz="1800" b="1" dirty="0"/>
          </a:p>
        </p:txBody>
      </p:sp>
      <p:sp>
        <p:nvSpPr>
          <p:cNvPr id="94212" name="Rectangle 3"/>
          <p:cNvSpPr>
            <a:spLocks noGrp="1" noChangeArrowheads="1"/>
          </p:cNvSpPr>
          <p:nvPr>
            <p:ph type="body" idx="1"/>
          </p:nvPr>
        </p:nvSpPr>
        <p:spPr>
          <a:xfrm>
            <a:off x="395288" y="1143000"/>
            <a:ext cx="8280400" cy="5181600"/>
          </a:xfrm>
        </p:spPr>
        <p:txBody>
          <a:bodyPr/>
          <a:lstStyle/>
          <a:p>
            <a:pPr eaLnBrk="1" hangingPunct="1"/>
            <a:r>
              <a:rPr lang="zh-CN" altLang="en-US" b="1" dirty="0"/>
              <a:t>需求的定义的基本概念，需求类型</a:t>
            </a:r>
            <a:endParaRPr lang="en-US" altLang="zh-CN" b="1" dirty="0"/>
          </a:p>
          <a:p>
            <a:pPr eaLnBrk="1" hangingPunct="1"/>
            <a:r>
              <a:rPr lang="zh-CN" altLang="en-US" b="1" dirty="0"/>
              <a:t>需求开发过程</a:t>
            </a:r>
            <a:endParaRPr lang="en-US" altLang="zh-CN" b="1" dirty="0"/>
          </a:p>
          <a:p>
            <a:pPr lvl="1" eaLnBrk="1" hangingPunct="1"/>
            <a:r>
              <a:rPr lang="zh-CN" altLang="en-US" b="1" dirty="0"/>
              <a:t>需求获取、需求分析、需求规格说明书</a:t>
            </a:r>
            <a:r>
              <a:rPr lang="en-US" altLang="zh-CN" b="1" dirty="0"/>
              <a:t>SRS</a:t>
            </a:r>
            <a:r>
              <a:rPr lang="zh-CN" altLang="en-US" b="1" dirty="0"/>
              <a:t>、验证和确认</a:t>
            </a:r>
            <a:endParaRPr lang="en-US" altLang="zh-CN" b="1" dirty="0"/>
          </a:p>
          <a:p>
            <a:pPr eaLnBrk="1" hangingPunct="1"/>
            <a:r>
              <a:rPr lang="zh-CN" altLang="en-US" b="1" dirty="0"/>
              <a:t>需求管理过</a:t>
            </a:r>
            <a:endParaRPr lang="en-US" altLang="zh-CN" b="1" dirty="0"/>
          </a:p>
          <a:p>
            <a:pPr lvl="1" eaLnBrk="1" hangingPunct="1"/>
            <a:r>
              <a:rPr lang="zh-CN" altLang="en-US" b="1" dirty="0"/>
              <a:t>变更管理、版本控制、需求跟踪、需求状态</a:t>
            </a:r>
            <a:endParaRPr lang="en-US" altLang="zh-CN" b="1" dirty="0"/>
          </a:p>
          <a:p>
            <a:pPr eaLnBrk="1" hangingPunct="1"/>
            <a:r>
              <a:rPr lang="zh-CN" altLang="en-US" b="1" dirty="0"/>
              <a:t>需求建模方法</a:t>
            </a:r>
            <a:endParaRPr lang="en-US" altLang="zh-CN" b="1" dirty="0"/>
          </a:p>
          <a:p>
            <a:pPr lvl="1" eaLnBrk="1" hangingPunct="1"/>
            <a:r>
              <a:rPr lang="zh-CN" altLang="en-US" b="1" dirty="0"/>
              <a:t>原型法</a:t>
            </a:r>
            <a:endParaRPr lang="en-US" altLang="zh-CN" b="1" dirty="0"/>
          </a:p>
          <a:p>
            <a:pPr lvl="1" eaLnBrk="1" hangingPunct="1"/>
            <a:r>
              <a:rPr lang="zh-CN" altLang="en-US" b="1" dirty="0"/>
              <a:t>用例建模</a:t>
            </a:r>
          </a:p>
        </p:txBody>
      </p:sp>
    </p:spTree>
  </p:cSld>
  <p:clrMapOvr>
    <a:masterClrMapping/>
  </p:clrMapOvr>
  <mc:AlternateContent xmlns:mc="http://schemas.openxmlformats.org/markup-compatibility/2006" xmlns:p14="http://schemas.microsoft.com/office/powerpoint/2010/main">
    <mc:Choice Requires="p14">
      <p:transition spd="slow" p14:dur="2000" advTm="33572"/>
    </mc:Choice>
    <mc:Fallback xmlns="">
      <p:transition spd="slow" advTm="3357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0C603589-37CD-4EEA-BE92-27AE8D84BBF6}" type="slidenum">
              <a:rPr lang="ko-KR" altLang="en-US" sz="1400" smtClean="0">
                <a:solidFill>
                  <a:schemeClr val="tx1"/>
                </a:solidFill>
                <a:latin typeface="-쉬리B" pitchFamily="18" charset="-127"/>
                <a:ea typeface="-쉬리B" pitchFamily="18" charset="-127"/>
              </a:rPr>
              <a:pPr>
                <a:spcBef>
                  <a:spcPct val="0"/>
                </a:spcBef>
                <a:buFontTx/>
                <a:buNone/>
              </a:pPr>
              <a:t>5</a:t>
            </a:fld>
            <a:endParaRPr lang="en-US" altLang="ko-KR" sz="1400">
              <a:solidFill>
                <a:schemeClr val="tx1"/>
              </a:solidFill>
              <a:latin typeface="-쉬리B" pitchFamily="18" charset="-127"/>
              <a:ea typeface="-쉬리B" pitchFamily="18" charset="-127"/>
            </a:endParaRPr>
          </a:p>
        </p:txBody>
      </p:sp>
      <p:sp>
        <p:nvSpPr>
          <p:cNvPr id="934914" name="Rectangle 2"/>
          <p:cNvSpPr>
            <a:spLocks noGrp="1" noChangeArrowheads="1"/>
          </p:cNvSpPr>
          <p:nvPr>
            <p:ph type="title"/>
          </p:nvPr>
        </p:nvSpPr>
        <p:spPr>
          <a:xfrm>
            <a:off x="603250" y="0"/>
            <a:ext cx="8540750" cy="1143000"/>
          </a:xfrm>
        </p:spPr>
        <p:txBody>
          <a:bodyPr/>
          <a:lstStyle/>
          <a:p>
            <a:pPr eaLnBrk="1" hangingPunct="1">
              <a:defRPr/>
            </a:pPr>
            <a:r>
              <a:rPr lang="zh-CN" altLang="en-US" b="1"/>
              <a:t>需求定义</a:t>
            </a:r>
          </a:p>
        </p:txBody>
      </p:sp>
      <p:sp>
        <p:nvSpPr>
          <p:cNvPr id="12292" name="Oval 3"/>
          <p:cNvSpPr>
            <a:spLocks noChangeArrowheads="1"/>
          </p:cNvSpPr>
          <p:nvPr/>
        </p:nvSpPr>
        <p:spPr bwMode="auto">
          <a:xfrm>
            <a:off x="1905000" y="1447800"/>
            <a:ext cx="1371600" cy="533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业务需求</a:t>
            </a:r>
          </a:p>
        </p:txBody>
      </p:sp>
      <p:sp>
        <p:nvSpPr>
          <p:cNvPr id="12293" name="Oval 4"/>
          <p:cNvSpPr>
            <a:spLocks noChangeArrowheads="1"/>
          </p:cNvSpPr>
          <p:nvPr/>
        </p:nvSpPr>
        <p:spPr bwMode="auto">
          <a:xfrm>
            <a:off x="2667000" y="2514600"/>
            <a:ext cx="1371600" cy="533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用户需求</a:t>
            </a:r>
          </a:p>
        </p:txBody>
      </p:sp>
      <p:sp>
        <p:nvSpPr>
          <p:cNvPr id="12294" name="Oval 5"/>
          <p:cNvSpPr>
            <a:spLocks noChangeArrowheads="1"/>
          </p:cNvSpPr>
          <p:nvPr/>
        </p:nvSpPr>
        <p:spPr bwMode="auto">
          <a:xfrm>
            <a:off x="3352800" y="3505200"/>
            <a:ext cx="1371600" cy="533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功能需求</a:t>
            </a:r>
          </a:p>
        </p:txBody>
      </p:sp>
      <p:sp>
        <p:nvSpPr>
          <p:cNvPr id="12295" name="Oval 6"/>
          <p:cNvSpPr>
            <a:spLocks noChangeArrowheads="1"/>
          </p:cNvSpPr>
          <p:nvPr/>
        </p:nvSpPr>
        <p:spPr bwMode="auto">
          <a:xfrm>
            <a:off x="1752600" y="4267200"/>
            <a:ext cx="1371600" cy="533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系统需求</a:t>
            </a:r>
          </a:p>
        </p:txBody>
      </p:sp>
      <p:sp>
        <p:nvSpPr>
          <p:cNvPr id="12296" name="Oval 7"/>
          <p:cNvSpPr>
            <a:spLocks noChangeArrowheads="1"/>
          </p:cNvSpPr>
          <p:nvPr/>
        </p:nvSpPr>
        <p:spPr bwMode="auto">
          <a:xfrm>
            <a:off x="4419600" y="2057400"/>
            <a:ext cx="1371600" cy="533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非功能需求</a:t>
            </a:r>
          </a:p>
        </p:txBody>
      </p:sp>
      <p:sp>
        <p:nvSpPr>
          <p:cNvPr id="12297" name="Oval 8"/>
          <p:cNvSpPr>
            <a:spLocks noChangeArrowheads="1"/>
          </p:cNvSpPr>
          <p:nvPr/>
        </p:nvSpPr>
        <p:spPr bwMode="auto">
          <a:xfrm>
            <a:off x="6096000" y="2438400"/>
            <a:ext cx="1371600" cy="533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质量特性</a:t>
            </a:r>
          </a:p>
        </p:txBody>
      </p:sp>
      <p:sp>
        <p:nvSpPr>
          <p:cNvPr id="12298" name="Oval 9"/>
          <p:cNvSpPr>
            <a:spLocks noChangeArrowheads="1"/>
          </p:cNvSpPr>
          <p:nvPr/>
        </p:nvSpPr>
        <p:spPr bwMode="auto">
          <a:xfrm>
            <a:off x="7467600" y="3124200"/>
            <a:ext cx="1371600" cy="533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约束和假设</a:t>
            </a:r>
          </a:p>
        </p:txBody>
      </p:sp>
      <p:sp>
        <p:nvSpPr>
          <p:cNvPr id="12299" name="Line 10"/>
          <p:cNvSpPr>
            <a:spLocks noChangeShapeType="1"/>
          </p:cNvSpPr>
          <p:nvPr/>
        </p:nvSpPr>
        <p:spPr bwMode="auto">
          <a:xfrm>
            <a:off x="2590800" y="1981200"/>
            <a:ext cx="60960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2300" name="Line 11"/>
          <p:cNvSpPr>
            <a:spLocks noChangeShapeType="1"/>
          </p:cNvSpPr>
          <p:nvPr/>
        </p:nvSpPr>
        <p:spPr bwMode="auto">
          <a:xfrm>
            <a:off x="3429000" y="3048000"/>
            <a:ext cx="457200" cy="457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2301" name="Rectangle 12"/>
          <p:cNvSpPr>
            <a:spLocks noChangeArrowheads="1"/>
          </p:cNvSpPr>
          <p:nvPr/>
        </p:nvSpPr>
        <p:spPr bwMode="auto">
          <a:xfrm>
            <a:off x="4419600" y="5181600"/>
            <a:ext cx="2514600" cy="4572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lgn="ctr" eaLnBrk="1" hangingPunct="1">
              <a:spcBef>
                <a:spcPct val="0"/>
              </a:spcBef>
              <a:buFontTx/>
              <a:buNone/>
            </a:pPr>
            <a:r>
              <a:rPr kumimoji="0" lang="zh-CN" altLang="en-US" sz="1800">
                <a:solidFill>
                  <a:schemeClr val="tx1"/>
                </a:solidFill>
                <a:ea typeface="宋体" panose="02010600030101010101" pitchFamily="2" charset="-122"/>
              </a:rPr>
              <a:t>软件需求规格</a:t>
            </a:r>
          </a:p>
        </p:txBody>
      </p:sp>
      <p:sp>
        <p:nvSpPr>
          <p:cNvPr id="12302" name="Line 13"/>
          <p:cNvSpPr>
            <a:spLocks noChangeShapeType="1"/>
          </p:cNvSpPr>
          <p:nvPr/>
        </p:nvSpPr>
        <p:spPr bwMode="auto">
          <a:xfrm>
            <a:off x="4191000" y="4038600"/>
            <a:ext cx="1066800" cy="11430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2303" name="Line 14"/>
          <p:cNvSpPr>
            <a:spLocks noChangeShapeType="1"/>
          </p:cNvSpPr>
          <p:nvPr/>
        </p:nvSpPr>
        <p:spPr bwMode="auto">
          <a:xfrm>
            <a:off x="5181600" y="2590800"/>
            <a:ext cx="381000" cy="25908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2304" name="Line 15"/>
          <p:cNvSpPr>
            <a:spLocks noChangeShapeType="1"/>
          </p:cNvSpPr>
          <p:nvPr/>
        </p:nvSpPr>
        <p:spPr bwMode="auto">
          <a:xfrm flipH="1">
            <a:off x="5791200" y="2971800"/>
            <a:ext cx="914400" cy="22098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2305" name="Line 16"/>
          <p:cNvSpPr>
            <a:spLocks noChangeShapeType="1"/>
          </p:cNvSpPr>
          <p:nvPr/>
        </p:nvSpPr>
        <p:spPr bwMode="auto">
          <a:xfrm flipH="1">
            <a:off x="6096000" y="3657600"/>
            <a:ext cx="1828800" cy="15240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2306" name="Line 17"/>
          <p:cNvSpPr>
            <a:spLocks noChangeShapeType="1"/>
          </p:cNvSpPr>
          <p:nvPr/>
        </p:nvSpPr>
        <p:spPr bwMode="auto">
          <a:xfrm>
            <a:off x="2590800" y="4800600"/>
            <a:ext cx="1828800" cy="6096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146580"/>
    </mc:Choice>
    <mc:Fallback xmlns="">
      <p:transition spd="slow" advTm="14658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4100E399-E675-4A64-99FB-47F7CF413820}" type="slidenum">
              <a:rPr lang="ko-KR" altLang="en-US" sz="1400" smtClean="0">
                <a:solidFill>
                  <a:schemeClr val="tx1"/>
                </a:solidFill>
                <a:latin typeface="-쉬리B" pitchFamily="18" charset="-127"/>
                <a:ea typeface="-쉬리B" pitchFamily="18" charset="-127"/>
              </a:rPr>
              <a:pPr>
                <a:spcBef>
                  <a:spcPct val="0"/>
                </a:spcBef>
                <a:buFontTx/>
                <a:buNone/>
              </a:pPr>
              <a:t>6</a:t>
            </a:fld>
            <a:endParaRPr lang="en-US" altLang="ko-KR" sz="1400">
              <a:solidFill>
                <a:schemeClr val="tx1"/>
              </a:solidFill>
              <a:latin typeface="-쉬리B" pitchFamily="18" charset="-127"/>
              <a:ea typeface="-쉬리B" pitchFamily="18" charset="-127"/>
            </a:endParaRPr>
          </a:p>
        </p:txBody>
      </p:sp>
      <p:sp>
        <p:nvSpPr>
          <p:cNvPr id="936962" name="Rectangle 2"/>
          <p:cNvSpPr>
            <a:spLocks noGrp="1" noChangeArrowheads="1"/>
          </p:cNvSpPr>
          <p:nvPr>
            <p:ph type="title"/>
          </p:nvPr>
        </p:nvSpPr>
        <p:spPr/>
        <p:txBody>
          <a:bodyPr/>
          <a:lstStyle/>
          <a:p>
            <a:pPr eaLnBrk="1" hangingPunct="1">
              <a:defRPr/>
            </a:pPr>
            <a:r>
              <a:rPr lang="zh-CN" altLang="en-US" b="1" dirty="0"/>
              <a:t>需求定义（</a:t>
            </a:r>
            <a:r>
              <a:rPr lang="zh-CN" altLang="en-US" b="1" u="sng" dirty="0"/>
              <a:t>不同视角的要求</a:t>
            </a:r>
            <a:r>
              <a:rPr lang="zh-CN" altLang="en-US" b="1" dirty="0"/>
              <a:t>）</a:t>
            </a:r>
          </a:p>
        </p:txBody>
      </p:sp>
      <p:sp>
        <p:nvSpPr>
          <p:cNvPr id="14340" name="Rectangle 3"/>
          <p:cNvSpPr>
            <a:spLocks noGrp="1" noChangeArrowheads="1"/>
          </p:cNvSpPr>
          <p:nvPr>
            <p:ph type="body" idx="1"/>
          </p:nvPr>
        </p:nvSpPr>
        <p:spPr>
          <a:xfrm>
            <a:off x="609600" y="1295400"/>
            <a:ext cx="8153400" cy="4803775"/>
          </a:xfrm>
        </p:spPr>
        <p:txBody>
          <a:bodyPr/>
          <a:lstStyle/>
          <a:p>
            <a:pPr eaLnBrk="1" hangingPunct="1"/>
            <a:r>
              <a:rPr lang="zh-CN" altLang="en-US" sz="2400" b="1"/>
              <a:t>业务需求：组织机构或客户对系统，产品高层次的目标要求，由管理人员或市场分析人员确定</a:t>
            </a:r>
          </a:p>
          <a:p>
            <a:pPr eaLnBrk="1" hangingPunct="1"/>
            <a:r>
              <a:rPr lang="zh-CN" altLang="en-US" sz="2400" b="1"/>
              <a:t>用户需求：用户通过使用本软件产品必须完成的任务，用户协助提供</a:t>
            </a:r>
          </a:p>
          <a:p>
            <a:pPr eaLnBrk="1" hangingPunct="1"/>
            <a:r>
              <a:rPr lang="zh-CN" altLang="en-US" sz="2400" b="1"/>
              <a:t>功能需求：开发人员必须实现的软件功能</a:t>
            </a:r>
          </a:p>
          <a:p>
            <a:pPr eaLnBrk="1" hangingPunct="1"/>
            <a:r>
              <a:rPr lang="zh-CN" altLang="en-US" sz="2400" b="1"/>
              <a:t>软件需求规格：描述了软件系统应具有的外部行为，即系统展现给用户的行为和执行的操作</a:t>
            </a:r>
          </a:p>
          <a:p>
            <a:pPr eaLnBrk="1" hangingPunct="1"/>
            <a:r>
              <a:rPr lang="zh-CN" altLang="en-US" sz="2400" b="1"/>
              <a:t>约束：对开发人员在软件产品设计和构造上的限制</a:t>
            </a:r>
          </a:p>
        </p:txBody>
      </p:sp>
    </p:spTree>
  </p:cSld>
  <p:clrMapOvr>
    <a:masterClrMapping/>
  </p:clrMapOvr>
  <mc:AlternateContent xmlns:mc="http://schemas.openxmlformats.org/markup-compatibility/2006" xmlns:p14="http://schemas.microsoft.com/office/powerpoint/2010/main">
    <mc:Choice Requires="p14">
      <p:transition spd="slow" p14:dur="2000" advTm="33242"/>
    </mc:Choice>
    <mc:Fallback xmlns="">
      <p:transition spd="slow" advTm="3324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D35B4237-F8B6-4C76-A80B-A88B6C9ED8ED}" type="slidenum">
              <a:rPr lang="ko-KR" altLang="en-US" sz="1400" smtClean="0">
                <a:solidFill>
                  <a:schemeClr val="tx1"/>
                </a:solidFill>
                <a:latin typeface="-쉬리B" pitchFamily="18" charset="-127"/>
                <a:ea typeface="-쉬리B" pitchFamily="18" charset="-127"/>
              </a:rPr>
              <a:pPr>
                <a:spcBef>
                  <a:spcPct val="0"/>
                </a:spcBef>
                <a:buFontTx/>
                <a:buNone/>
              </a:pPr>
              <a:t>7</a:t>
            </a:fld>
            <a:endParaRPr lang="en-US" altLang="ko-KR" sz="1400">
              <a:solidFill>
                <a:schemeClr val="tx1"/>
              </a:solidFill>
              <a:latin typeface="-쉬리B" pitchFamily="18" charset="-127"/>
              <a:ea typeface="-쉬리B" pitchFamily="18" charset="-127"/>
            </a:endParaRPr>
          </a:p>
        </p:txBody>
      </p:sp>
      <p:sp>
        <p:nvSpPr>
          <p:cNvPr id="939010" name="Rectangle 2"/>
          <p:cNvSpPr>
            <a:spLocks noGrp="1" noChangeArrowheads="1"/>
          </p:cNvSpPr>
          <p:nvPr>
            <p:ph type="title"/>
          </p:nvPr>
        </p:nvSpPr>
        <p:spPr/>
        <p:txBody>
          <a:bodyPr/>
          <a:lstStyle/>
          <a:p>
            <a:pPr eaLnBrk="1" hangingPunct="1">
              <a:defRPr/>
            </a:pPr>
            <a:r>
              <a:rPr lang="en-US" altLang="zh-CN" b="1" dirty="0"/>
              <a:t>2. </a:t>
            </a:r>
            <a:r>
              <a:rPr lang="zh-CN" altLang="en-US" b="1" dirty="0"/>
              <a:t>需求管理过程</a:t>
            </a:r>
          </a:p>
        </p:txBody>
      </p:sp>
      <p:sp>
        <p:nvSpPr>
          <p:cNvPr id="16388" name="Rectangle 3"/>
          <p:cNvSpPr>
            <a:spLocks noGrp="1" noChangeArrowheads="1"/>
          </p:cNvSpPr>
          <p:nvPr>
            <p:ph type="body" idx="1"/>
          </p:nvPr>
        </p:nvSpPr>
        <p:spPr>
          <a:xfrm>
            <a:off x="152400" y="1184275"/>
            <a:ext cx="8839200" cy="4870450"/>
          </a:xfrm>
        </p:spPr>
        <p:txBody>
          <a:bodyPr/>
          <a:lstStyle/>
          <a:p>
            <a:pPr eaLnBrk="1" hangingPunct="1">
              <a:lnSpc>
                <a:spcPct val="120000"/>
              </a:lnSpc>
            </a:pPr>
            <a:r>
              <a:rPr lang="en-US" altLang="zh-CN" sz="2400" b="1" dirty="0"/>
              <a:t>80</a:t>
            </a:r>
            <a:r>
              <a:rPr lang="zh-CN" altLang="en-US" sz="2400" b="1" dirty="0"/>
              <a:t>年代中期，形成了软件工程的子领域</a:t>
            </a:r>
            <a:r>
              <a:rPr lang="en-US" altLang="zh-CN" sz="2400" b="1" dirty="0"/>
              <a:t>——</a:t>
            </a:r>
            <a:r>
              <a:rPr lang="zh-CN" altLang="en-US" sz="2400" b="1" dirty="0"/>
              <a:t>需求工程</a:t>
            </a:r>
          </a:p>
          <a:p>
            <a:pPr eaLnBrk="1" hangingPunct="1">
              <a:lnSpc>
                <a:spcPct val="120000"/>
              </a:lnSpc>
            </a:pPr>
            <a:r>
              <a:rPr lang="zh-CN" altLang="en-US" sz="2400" b="1" u="sng" dirty="0"/>
              <a:t>需求工程：指应用已证实有效的技术、方法进行需求分析，确定客户需求，帮助分析人员理解问题并定义目标系统的所有外部特征的一门学科</a:t>
            </a:r>
            <a:r>
              <a:rPr lang="zh-CN" altLang="en-US" sz="2400" b="1" dirty="0"/>
              <a:t>。</a:t>
            </a:r>
          </a:p>
          <a:p>
            <a:pPr eaLnBrk="1" hangingPunct="1">
              <a:lnSpc>
                <a:spcPct val="120000"/>
              </a:lnSpc>
            </a:pPr>
            <a:r>
              <a:rPr lang="zh-CN" altLang="en-US" sz="2400" b="1" dirty="0"/>
              <a:t>作用：保证软件需求以一种技术形式描述一个产品应具有的功能，性能和性质</a:t>
            </a:r>
          </a:p>
          <a:p>
            <a:pPr eaLnBrk="1" hangingPunct="1">
              <a:lnSpc>
                <a:spcPct val="120000"/>
              </a:lnSpc>
            </a:pPr>
            <a:r>
              <a:rPr lang="en-US" altLang="zh-CN" sz="2400" b="1" dirty="0"/>
              <a:t>5</a:t>
            </a:r>
            <a:r>
              <a:rPr lang="zh-CN" altLang="en-US" sz="2400" b="1" dirty="0"/>
              <a:t>个独立过程：</a:t>
            </a:r>
            <a:r>
              <a:rPr lang="zh-CN" altLang="en-US" sz="2400" b="1" u="sng" dirty="0"/>
              <a:t>获取，分析，规格，验证，变更</a:t>
            </a:r>
          </a:p>
          <a:p>
            <a:pPr eaLnBrk="1" hangingPunct="1">
              <a:lnSpc>
                <a:spcPct val="120000"/>
              </a:lnSpc>
            </a:pPr>
            <a:r>
              <a:rPr lang="zh-CN" altLang="en-US" sz="2400" b="1" dirty="0"/>
              <a:t>可在开发后期和整个维护阶段的返工的工作量可以大大减少</a:t>
            </a:r>
          </a:p>
          <a:p>
            <a:pPr lvl="1" eaLnBrk="1" hangingPunct="1">
              <a:lnSpc>
                <a:spcPct val="120000"/>
              </a:lnSpc>
            </a:pPr>
            <a:r>
              <a:rPr lang="zh-CN" altLang="en-US" sz="2000" b="1" dirty="0"/>
              <a:t>交付时改正需求缺陷比需求阶段多</a:t>
            </a:r>
            <a:r>
              <a:rPr lang="zh-CN" altLang="en-US" sz="2000" b="1" u="sng" dirty="0"/>
              <a:t>付出</a:t>
            </a:r>
            <a:r>
              <a:rPr lang="en-US" altLang="zh-CN" sz="2000" b="1" u="sng" dirty="0"/>
              <a:t>68</a:t>
            </a:r>
            <a:r>
              <a:rPr lang="zh-CN" altLang="en-US" sz="2000" b="1" u="sng" dirty="0"/>
              <a:t>倍成本</a:t>
            </a:r>
          </a:p>
          <a:p>
            <a:pPr lvl="1" eaLnBrk="1" hangingPunct="1">
              <a:lnSpc>
                <a:spcPct val="120000"/>
              </a:lnSpc>
            </a:pPr>
            <a:r>
              <a:rPr lang="zh-CN" altLang="en-US" sz="2000" b="1" dirty="0"/>
              <a:t>近来研究表明：此缺陷导致成本</a:t>
            </a:r>
            <a:r>
              <a:rPr lang="zh-CN" altLang="en-US" sz="2000" b="1" u="sng" dirty="0"/>
              <a:t>放大因子高达</a:t>
            </a:r>
            <a:r>
              <a:rPr lang="en-US" altLang="zh-CN" sz="2000" b="1" u="sng" dirty="0"/>
              <a:t>200</a:t>
            </a:r>
            <a:r>
              <a:rPr lang="zh-CN" altLang="en-US" sz="2000" b="1" u="sng" dirty="0"/>
              <a:t>倍</a:t>
            </a:r>
          </a:p>
        </p:txBody>
      </p:sp>
    </p:spTree>
  </p:cSld>
  <p:clrMapOvr>
    <a:masterClrMapping/>
  </p:clrMapOvr>
  <mc:AlternateContent xmlns:mc="http://schemas.openxmlformats.org/markup-compatibility/2006" xmlns:p14="http://schemas.microsoft.com/office/powerpoint/2010/main">
    <mc:Choice Requires="p14">
      <p:transition spd="slow" p14:dur="2000" advTm="163710"/>
    </mc:Choice>
    <mc:Fallback xmlns="">
      <p:transition spd="slow" advTm="16371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F3A0D027-639F-477A-A778-983953C585C5}" type="slidenum">
              <a:rPr lang="ko-KR" altLang="en-US" sz="1400" smtClean="0">
                <a:solidFill>
                  <a:schemeClr val="tx1"/>
                </a:solidFill>
                <a:latin typeface="-쉬리B" pitchFamily="18" charset="-127"/>
                <a:ea typeface="-쉬리B" pitchFamily="18" charset="-127"/>
              </a:rPr>
              <a:pPr>
                <a:spcBef>
                  <a:spcPct val="0"/>
                </a:spcBef>
                <a:buFontTx/>
                <a:buNone/>
              </a:pPr>
              <a:t>8</a:t>
            </a:fld>
            <a:endParaRPr lang="en-US" altLang="ko-KR" sz="1400">
              <a:solidFill>
                <a:schemeClr val="tx1"/>
              </a:solidFill>
              <a:latin typeface="-쉬리B" pitchFamily="18" charset="-127"/>
              <a:ea typeface="-쉬리B" pitchFamily="18" charset="-127"/>
            </a:endParaRPr>
          </a:p>
        </p:txBody>
      </p:sp>
      <p:sp>
        <p:nvSpPr>
          <p:cNvPr id="941058" name="Rectangle 2"/>
          <p:cNvSpPr>
            <a:spLocks noGrp="1" noChangeArrowheads="1"/>
          </p:cNvSpPr>
          <p:nvPr>
            <p:ph type="title"/>
          </p:nvPr>
        </p:nvSpPr>
        <p:spPr/>
        <p:txBody>
          <a:bodyPr/>
          <a:lstStyle/>
          <a:p>
            <a:pPr eaLnBrk="1" hangingPunct="1">
              <a:defRPr/>
            </a:pPr>
            <a:r>
              <a:rPr lang="zh-CN" altLang="en-US" b="1" dirty="0"/>
              <a:t>需求工程</a:t>
            </a:r>
          </a:p>
        </p:txBody>
      </p:sp>
      <p:sp>
        <p:nvSpPr>
          <p:cNvPr id="18436" name="Rectangle 3"/>
          <p:cNvSpPr>
            <a:spLocks noGrp="1" noChangeArrowheads="1"/>
          </p:cNvSpPr>
          <p:nvPr>
            <p:ph type="body" idx="1"/>
          </p:nvPr>
        </p:nvSpPr>
        <p:spPr/>
        <p:txBody>
          <a:bodyPr/>
          <a:lstStyle/>
          <a:p>
            <a:pPr eaLnBrk="1" hangingPunct="1">
              <a:lnSpc>
                <a:spcPct val="110000"/>
              </a:lnSpc>
            </a:pPr>
            <a:r>
              <a:rPr lang="zh-CN" altLang="en-US" sz="2000" b="1" dirty="0"/>
              <a:t>需求工程的目标：</a:t>
            </a:r>
          </a:p>
          <a:p>
            <a:pPr lvl="1" eaLnBrk="1" hangingPunct="1">
              <a:lnSpc>
                <a:spcPct val="110000"/>
              </a:lnSpc>
            </a:pPr>
            <a:r>
              <a:rPr lang="zh-CN" altLang="en-US" sz="1800" b="1" dirty="0"/>
              <a:t>建立需求分析模型</a:t>
            </a:r>
          </a:p>
          <a:p>
            <a:pPr lvl="1" eaLnBrk="1" hangingPunct="1">
              <a:lnSpc>
                <a:spcPct val="110000"/>
              </a:lnSpc>
            </a:pPr>
            <a:r>
              <a:rPr lang="zh-CN" altLang="en-US" sz="1800" b="1" dirty="0"/>
              <a:t>编写软件需求规格说明（</a:t>
            </a:r>
            <a:r>
              <a:rPr lang="en-US" altLang="zh-CN" sz="1800" b="1" dirty="0"/>
              <a:t>Software Requirement </a:t>
            </a:r>
            <a:r>
              <a:rPr lang="en-US" altLang="zh-CN" sz="1800" b="1" dirty="0" err="1"/>
              <a:t>Specification,SRS</a:t>
            </a:r>
            <a:r>
              <a:rPr lang="zh-CN" altLang="en-US" sz="1800" b="1" dirty="0"/>
              <a:t>）</a:t>
            </a:r>
            <a:endParaRPr lang="en-US" altLang="zh-CN" sz="1800" b="1" dirty="0"/>
          </a:p>
          <a:p>
            <a:pPr eaLnBrk="1" hangingPunct="1">
              <a:lnSpc>
                <a:spcPct val="110000"/>
              </a:lnSpc>
            </a:pPr>
            <a:r>
              <a:rPr lang="zh-CN" altLang="en-US" sz="2000" b="1" dirty="0"/>
              <a:t>需求工程的层次分解</a:t>
            </a:r>
          </a:p>
          <a:p>
            <a:pPr lvl="1" eaLnBrk="1" hangingPunct="1">
              <a:lnSpc>
                <a:spcPct val="110000"/>
              </a:lnSpc>
            </a:pPr>
            <a:r>
              <a:rPr lang="zh-CN" altLang="en-US" sz="1800" b="1" u="sng" dirty="0"/>
              <a:t>需求开发</a:t>
            </a:r>
          </a:p>
          <a:p>
            <a:pPr lvl="2" eaLnBrk="1" hangingPunct="1">
              <a:lnSpc>
                <a:spcPct val="110000"/>
              </a:lnSpc>
            </a:pPr>
            <a:r>
              <a:rPr lang="zh-CN" altLang="en-US" sz="1600" b="1" dirty="0"/>
              <a:t>需求获取</a:t>
            </a:r>
          </a:p>
          <a:p>
            <a:pPr lvl="2" eaLnBrk="1" hangingPunct="1">
              <a:lnSpc>
                <a:spcPct val="110000"/>
              </a:lnSpc>
            </a:pPr>
            <a:r>
              <a:rPr lang="zh-CN" altLang="en-US" sz="1600" b="1" dirty="0"/>
              <a:t>需求分解</a:t>
            </a:r>
          </a:p>
          <a:p>
            <a:pPr lvl="2" eaLnBrk="1" hangingPunct="1">
              <a:lnSpc>
                <a:spcPct val="110000"/>
              </a:lnSpc>
            </a:pPr>
            <a:r>
              <a:rPr lang="zh-CN" altLang="en-US" sz="1600" b="1" dirty="0"/>
              <a:t>规格说明</a:t>
            </a:r>
          </a:p>
          <a:p>
            <a:pPr lvl="2" eaLnBrk="1" hangingPunct="1">
              <a:lnSpc>
                <a:spcPct val="110000"/>
              </a:lnSpc>
            </a:pPr>
            <a:r>
              <a:rPr lang="zh-CN" altLang="en-US" sz="1600" b="1" dirty="0"/>
              <a:t>需求验证</a:t>
            </a:r>
          </a:p>
          <a:p>
            <a:pPr lvl="1" eaLnBrk="1" hangingPunct="1">
              <a:lnSpc>
                <a:spcPct val="110000"/>
              </a:lnSpc>
            </a:pPr>
            <a:r>
              <a:rPr lang="zh-CN" altLang="en-US" sz="1800" b="1" dirty="0"/>
              <a:t>需求开发后形成了基准需求规格，之后进入需求管理</a:t>
            </a:r>
          </a:p>
          <a:p>
            <a:pPr lvl="1" eaLnBrk="1" hangingPunct="1">
              <a:lnSpc>
                <a:spcPct val="110000"/>
              </a:lnSpc>
            </a:pPr>
            <a:r>
              <a:rPr lang="zh-CN" altLang="en-US" sz="1800" b="1" u="sng" dirty="0"/>
              <a:t>需求管理</a:t>
            </a:r>
          </a:p>
          <a:p>
            <a:pPr lvl="2" eaLnBrk="1" hangingPunct="1">
              <a:lnSpc>
                <a:spcPct val="110000"/>
              </a:lnSpc>
            </a:pPr>
            <a:r>
              <a:rPr lang="zh-CN" altLang="en-US" sz="1600" b="1" dirty="0"/>
              <a:t>变更管理</a:t>
            </a:r>
          </a:p>
          <a:p>
            <a:pPr lvl="2" eaLnBrk="1" hangingPunct="1">
              <a:lnSpc>
                <a:spcPct val="110000"/>
              </a:lnSpc>
            </a:pPr>
            <a:r>
              <a:rPr lang="zh-CN" altLang="en-US" sz="1600" b="1" dirty="0"/>
              <a:t>版本控制</a:t>
            </a:r>
          </a:p>
          <a:p>
            <a:pPr lvl="2" eaLnBrk="1" hangingPunct="1">
              <a:lnSpc>
                <a:spcPct val="110000"/>
              </a:lnSpc>
            </a:pPr>
            <a:r>
              <a:rPr lang="zh-CN" altLang="en-US" sz="1600" b="1" dirty="0"/>
              <a:t>需求跟踪</a:t>
            </a:r>
          </a:p>
          <a:p>
            <a:pPr lvl="2" eaLnBrk="1" hangingPunct="1">
              <a:lnSpc>
                <a:spcPct val="110000"/>
              </a:lnSpc>
            </a:pPr>
            <a:r>
              <a:rPr lang="zh-CN" altLang="en-US" sz="1600" b="1" dirty="0"/>
              <a:t>需求状态</a:t>
            </a:r>
          </a:p>
        </p:txBody>
      </p:sp>
    </p:spTree>
  </p:cSld>
  <p:clrMapOvr>
    <a:masterClrMapping/>
  </p:clrMapOvr>
  <mc:AlternateContent xmlns:mc="http://schemas.openxmlformats.org/markup-compatibility/2006" xmlns:p14="http://schemas.microsoft.com/office/powerpoint/2010/main">
    <mc:Choice Requires="p14">
      <p:transition spd="slow" p14:dur="2000" advTm="187461"/>
    </mc:Choice>
    <mc:Fallback xmlns="">
      <p:transition spd="slow" advTm="187461"/>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灯片编号占位符 5"/>
          <p:cNvSpPr>
            <a:spLocks noGrp="1"/>
          </p:cNvSpPr>
          <p:nvPr>
            <p:ph type="sldNum" sz="quarter" idx="12"/>
          </p:nvPr>
        </p:nvSpPr>
        <p:spPr>
          <a:noFill/>
        </p:spPr>
        <p:txBody>
          <a:bodyPr/>
          <a:lstStyle>
            <a:lvl1pPr>
              <a:spcBef>
                <a:spcPct val="20000"/>
              </a:spcBef>
              <a:buChar char="•"/>
              <a:defRPr kumimoji="1" sz="2800">
                <a:solidFill>
                  <a:srgbClr val="000000"/>
                </a:solidFill>
                <a:latin typeface="Arial" panose="020B0604020202020204" pitchFamily="34" charset="0"/>
                <a:ea typeface="微软雅黑" panose="020B0503020204020204" pitchFamily="34" charset="-122"/>
              </a:defRPr>
            </a:lvl1pPr>
            <a:lvl2pPr marL="742950" indent="-285750">
              <a:spcBef>
                <a:spcPct val="20000"/>
              </a:spcBef>
              <a:buChar char="•"/>
              <a:defRPr kumimoji="1" sz="2400">
                <a:solidFill>
                  <a:srgbClr val="000000"/>
                </a:solidFill>
                <a:latin typeface="Arial" panose="020B0604020202020204" pitchFamily="34" charset="0"/>
                <a:ea typeface="微软雅黑" panose="020B0503020204020204" pitchFamily="34" charset="-122"/>
              </a:defRPr>
            </a:lvl2pPr>
            <a:lvl3pPr marL="1143000" indent="-228600">
              <a:spcBef>
                <a:spcPct val="20000"/>
              </a:spcBef>
              <a:buChar char="•"/>
              <a:defRPr sz="2000">
                <a:solidFill>
                  <a:srgbClr val="000000"/>
                </a:solidFill>
                <a:latin typeface="Arial" panose="020B0604020202020204" pitchFamily="34" charset="0"/>
                <a:ea typeface="微软雅黑" panose="020B0503020204020204" pitchFamily="34" charset="-122"/>
              </a:defRPr>
            </a:lvl3pPr>
            <a:lvl4pPr marL="1600200" indent="-228600">
              <a:spcBef>
                <a:spcPct val="20000"/>
              </a:spcBef>
              <a:buChar char="•"/>
              <a:defRPr kumimoji="1">
                <a:solidFill>
                  <a:srgbClr val="000000"/>
                </a:solidFill>
                <a:latin typeface="Arial" panose="020B0604020202020204" pitchFamily="34" charset="0"/>
                <a:ea typeface="微软雅黑" panose="020B0503020204020204" pitchFamily="34" charset="-122"/>
              </a:defRPr>
            </a:lvl4pPr>
            <a:lvl5pPr marL="2057400" indent="-228600">
              <a:spcBef>
                <a:spcPct val="20000"/>
              </a:spcBef>
              <a:buChar char="•"/>
              <a:defRPr kumimoji="1" sz="1600">
                <a:solidFill>
                  <a:srgbClr val="000000"/>
                </a:solidFill>
                <a:latin typeface="Arial" panose="020B0604020202020204" pitchFamily="34" charset="0"/>
                <a:ea typeface="微软雅黑" panose="020B0503020204020204" pitchFamily="34" charset="-122"/>
              </a:defRPr>
            </a:lvl5pPr>
            <a:lvl6pPr marL="25146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6pPr>
            <a:lvl7pPr marL="29718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7pPr>
            <a:lvl8pPr marL="34290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8pPr>
            <a:lvl9pPr marL="3886200" indent="-228600" eaLnBrk="0" fontAlgn="base" hangingPunct="0">
              <a:spcBef>
                <a:spcPct val="20000"/>
              </a:spcBef>
              <a:spcAft>
                <a:spcPct val="0"/>
              </a:spcAft>
              <a:buChar char="•"/>
              <a:defRPr kumimoji="1" sz="1600">
                <a:solidFill>
                  <a:srgbClr val="000000"/>
                </a:solidFill>
                <a:latin typeface="Arial" panose="020B0604020202020204" pitchFamily="34" charset="0"/>
                <a:ea typeface="微软雅黑" panose="020B0503020204020204" pitchFamily="34" charset="-122"/>
              </a:defRPr>
            </a:lvl9pPr>
          </a:lstStyle>
          <a:p>
            <a:pPr>
              <a:spcBef>
                <a:spcPct val="0"/>
              </a:spcBef>
              <a:buFontTx/>
              <a:buNone/>
            </a:pPr>
            <a:fld id="{CA869BA9-7EDA-44B0-95E6-008A09654E4E}" type="slidenum">
              <a:rPr lang="ko-KR" altLang="en-US" sz="1400" smtClean="0">
                <a:solidFill>
                  <a:schemeClr val="tx1"/>
                </a:solidFill>
                <a:latin typeface="-쉬리B" pitchFamily="18" charset="-127"/>
                <a:ea typeface="-쉬리B" pitchFamily="18" charset="-127"/>
              </a:rPr>
              <a:pPr>
                <a:spcBef>
                  <a:spcPct val="0"/>
                </a:spcBef>
                <a:buFontTx/>
                <a:buNone/>
              </a:pPr>
              <a:t>9</a:t>
            </a:fld>
            <a:endParaRPr lang="en-US" altLang="ko-KR" sz="1400">
              <a:solidFill>
                <a:schemeClr val="tx1"/>
              </a:solidFill>
              <a:latin typeface="-쉬리B" pitchFamily="18" charset="-127"/>
              <a:ea typeface="-쉬리B" pitchFamily="18" charset="-127"/>
            </a:endParaRPr>
          </a:p>
        </p:txBody>
      </p:sp>
      <p:sp>
        <p:nvSpPr>
          <p:cNvPr id="943106" name="Rectangle 2"/>
          <p:cNvSpPr>
            <a:spLocks noGrp="1" noChangeArrowheads="1"/>
          </p:cNvSpPr>
          <p:nvPr>
            <p:ph type="title"/>
          </p:nvPr>
        </p:nvSpPr>
        <p:spPr/>
        <p:txBody>
          <a:bodyPr/>
          <a:lstStyle/>
          <a:p>
            <a:pPr eaLnBrk="1" hangingPunct="1">
              <a:defRPr/>
            </a:pPr>
            <a:r>
              <a:rPr lang="en-US" altLang="zh-CN" b="1" dirty="0"/>
              <a:t>2.1. </a:t>
            </a:r>
            <a:r>
              <a:rPr lang="zh-CN" altLang="en-US" b="1" dirty="0"/>
              <a:t>需求开发</a:t>
            </a:r>
          </a:p>
        </p:txBody>
      </p:sp>
      <p:sp>
        <p:nvSpPr>
          <p:cNvPr id="20484" name="Rectangle 3"/>
          <p:cNvSpPr>
            <a:spLocks noGrp="1" noChangeArrowheads="1"/>
          </p:cNvSpPr>
          <p:nvPr>
            <p:ph type="body" idx="1"/>
          </p:nvPr>
        </p:nvSpPr>
        <p:spPr>
          <a:xfrm>
            <a:off x="322263" y="1339850"/>
            <a:ext cx="8280400" cy="5037138"/>
          </a:xfrm>
        </p:spPr>
        <p:txBody>
          <a:bodyPr/>
          <a:lstStyle/>
          <a:p>
            <a:pPr eaLnBrk="1" hangingPunct="1"/>
            <a:r>
              <a:rPr lang="en-US" altLang="zh-CN" b="1"/>
              <a:t>(1) </a:t>
            </a:r>
            <a:r>
              <a:rPr lang="zh-CN" altLang="en-US" b="1"/>
              <a:t>需求获取</a:t>
            </a:r>
            <a:endParaRPr lang="en-US" altLang="zh-CN" b="1"/>
          </a:p>
          <a:p>
            <a:pPr lvl="1" eaLnBrk="1" hangingPunct="1"/>
            <a:r>
              <a:rPr lang="zh-CN" altLang="en-US" b="1"/>
              <a:t>就是将用户要求变成项目需求</a:t>
            </a:r>
          </a:p>
          <a:p>
            <a:pPr lvl="1" eaLnBrk="1" hangingPunct="1"/>
            <a:r>
              <a:rPr lang="zh-CN" altLang="en-US" b="1"/>
              <a:t>主要任务：和用户方的领导层，业务层人员的访谈式沟通</a:t>
            </a:r>
          </a:p>
          <a:p>
            <a:pPr lvl="1" eaLnBrk="1" hangingPunct="1"/>
            <a:r>
              <a:rPr lang="zh-CN" altLang="en-US" b="1"/>
              <a:t>目的：从宏观上把握用户的具体需求方向和趋势，了解现有的组织架构，业务流程，硬件环境，软件环境，现有运行系统</a:t>
            </a:r>
          </a:p>
          <a:p>
            <a:pPr eaLnBrk="1" hangingPunct="1"/>
            <a:endParaRPr lang="zh-CN" altLang="en-US" b="1"/>
          </a:p>
        </p:txBody>
      </p:sp>
    </p:spTree>
  </p:cSld>
  <p:clrMapOvr>
    <a:masterClrMapping/>
  </p:clrMapOvr>
  <mc:AlternateContent xmlns:mc="http://schemas.openxmlformats.org/markup-compatibility/2006" xmlns:p14="http://schemas.microsoft.com/office/powerpoint/2010/main">
    <mc:Choice Requires="p14">
      <p:transition spd="slow" p14:dur="2000" advTm="72433"/>
    </mc:Choice>
    <mc:Fallback xmlns="">
      <p:transition spd="slow" advTm="72433"/>
    </mc:Fallback>
  </mc:AlternateContent>
</p:sld>
</file>

<file path=ppt/theme/theme1.xml><?xml version="1.0" encoding="utf-8"?>
<a:theme xmlns:a="http://schemas.openxmlformats.org/drawingml/2006/main" name="1_精品课程ppt模板(窄标题)">
  <a:themeElements>
    <a:clrScheme name="1_精品课程ppt模板(窄标题)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1_精品课程ppt模板(窄标题)">
      <a:majorFont>
        <a:latin typeface="Arial"/>
        <a:ea typeface="黑体"/>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2800" b="1" i="0" u="none" strike="noStrike" cap="none" normalizeH="0" baseline="0" smtClean="0">
            <a:ln>
              <a:noFill/>
            </a:ln>
            <a:solidFill>
              <a:srgbClr val="000000"/>
            </a:solidFill>
            <a:effectLst/>
            <a:latin typeface="微软雅黑" panose="020B0503020204020204" pitchFamily="34" charset="-122"/>
            <a:ea typeface="微软雅黑" panose="020B0503020204020204" pitchFamily="34"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2800" b="1" i="0" u="none" strike="noStrike" cap="none" normalizeH="0" baseline="0" smtClean="0">
            <a:ln>
              <a:noFill/>
            </a:ln>
            <a:solidFill>
              <a:srgbClr val="000000"/>
            </a:solidFill>
            <a:effectLst/>
            <a:latin typeface="微软雅黑" panose="020B0503020204020204" pitchFamily="34" charset="-122"/>
            <a:ea typeface="微软雅黑" panose="020B0503020204020204" pitchFamily="34" charset="-122"/>
          </a:defRPr>
        </a:defPPr>
      </a:lstStyle>
    </a:lnDef>
  </a:objectDefaults>
  <a:extraClrSchemeLst>
    <a:extraClrScheme>
      <a:clrScheme name="1_精品课程ppt模板(窄标题)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精品课程ppt模板(窄标题)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精品课程ppt模板(窄标题)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精品课程ppt模板(窄标题)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精品课程ppt模板(窄标题)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精品课程ppt模板(窄标题)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精品课程ppt模板(窄标题)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山东大学课程</Template>
  <TotalTime>9789</TotalTime>
  <Words>2814</Words>
  <Application>Microsoft Office PowerPoint</Application>
  <PresentationFormat>全屏显示(4:3)</PresentationFormat>
  <Paragraphs>453</Paragraphs>
  <Slides>44</Slides>
  <Notes>38</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44</vt:i4>
      </vt:variant>
    </vt:vector>
  </HeadingPairs>
  <TitlesOfParts>
    <vt:vector size="55" baseType="lpstr">
      <vt:lpstr>Gulim</vt:lpstr>
      <vt:lpstr>Helvetica Neue</vt:lpstr>
      <vt:lpstr>黑体</vt:lpstr>
      <vt:lpstr>华文新魏</vt:lpstr>
      <vt:lpstr>楷体_GB2312</vt:lpstr>
      <vt:lpstr>宋体</vt:lpstr>
      <vt:lpstr>微软雅黑</vt:lpstr>
      <vt:lpstr>-쉬리B</vt:lpstr>
      <vt:lpstr>Arial</vt:lpstr>
      <vt:lpstr>Times New Roman</vt:lpstr>
      <vt:lpstr>1_精品课程ppt模板(窄标题)</vt:lpstr>
      <vt:lpstr>软件项目管理—— 软件项目需求管理</vt:lpstr>
      <vt:lpstr>主要目标</vt:lpstr>
      <vt:lpstr>软件项目需求概述</vt:lpstr>
      <vt:lpstr>需求的类型（FURPS+）</vt:lpstr>
      <vt:lpstr>需求定义</vt:lpstr>
      <vt:lpstr>需求定义（不同视角的要求）</vt:lpstr>
      <vt:lpstr>2. 需求管理过程</vt:lpstr>
      <vt:lpstr>需求工程</vt:lpstr>
      <vt:lpstr>2.1. 需求开发</vt:lpstr>
      <vt:lpstr>2.1. 需求开发</vt:lpstr>
      <vt:lpstr>2.1. 需求开发</vt:lpstr>
      <vt:lpstr>PowerPoint 演示文稿</vt:lpstr>
      <vt:lpstr>需求分析的难点</vt:lpstr>
      <vt:lpstr>2.1. 需求开发</vt:lpstr>
      <vt:lpstr>2.1. 需求开发</vt:lpstr>
      <vt:lpstr>2.2 需求管理</vt:lpstr>
      <vt:lpstr>2.2 需求管理</vt:lpstr>
      <vt:lpstr>2.2 需求管理</vt:lpstr>
      <vt:lpstr>2.2 需求管理</vt:lpstr>
      <vt:lpstr>PowerPoint 演示文稿</vt:lpstr>
      <vt:lpstr>PowerPoint 演示文稿</vt:lpstr>
      <vt:lpstr>2.2 需求管理</vt:lpstr>
      <vt:lpstr>2.2 需求管理</vt:lpstr>
      <vt:lpstr>2.2 需求管理</vt:lpstr>
      <vt:lpstr>2.2 需求管理</vt:lpstr>
      <vt:lpstr>PowerPoint 演示文稿</vt:lpstr>
      <vt:lpstr>PowerPoint 演示文稿</vt:lpstr>
      <vt:lpstr>PowerPoint 演示文稿</vt:lpstr>
      <vt:lpstr>2.2 需求管理</vt:lpstr>
      <vt:lpstr>2.2 需求管理</vt:lpstr>
      <vt:lpstr>3. 需求建模基本方法</vt:lpstr>
      <vt:lpstr>3.1 原型分析方法</vt:lpstr>
      <vt:lpstr>PowerPoint 演示文稿</vt:lpstr>
      <vt:lpstr>PowerPoint 演示文稿</vt:lpstr>
      <vt:lpstr>PowerPoint 演示文稿</vt:lpstr>
      <vt:lpstr>3.2 结构化分析方法</vt:lpstr>
      <vt:lpstr>PowerPoint 演示文稿</vt:lpstr>
      <vt:lpstr>3.3 用例分析方法</vt:lpstr>
      <vt:lpstr>PowerPoint 演示文稿</vt:lpstr>
      <vt:lpstr>PowerPoint 演示文稿</vt:lpstr>
      <vt:lpstr>用例图</vt:lpstr>
      <vt:lpstr>PowerPoint 演示文稿</vt:lpstr>
      <vt:lpstr>PowerPoint 演示文稿</vt:lpstr>
      <vt:lpstr>本章重点</vt:lpstr>
    </vt:vector>
  </TitlesOfParts>
  <Company>sdu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软件项目管理—— 软件项目需求管理</dc:title>
  <dc:creator>hyp</dc:creator>
  <cp:lastModifiedBy>HU Yupeng</cp:lastModifiedBy>
  <cp:revision>670</cp:revision>
  <dcterms:created xsi:type="dcterms:W3CDTF">2007-11-30T06:16:22Z</dcterms:created>
  <dcterms:modified xsi:type="dcterms:W3CDTF">2022-04-17T17:14:06Z</dcterms:modified>
</cp:coreProperties>
</file>

<file path=docProps/thumbnail.jpeg>
</file>